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57" r:id="rId3"/>
    <p:sldId id="261" r:id="rId4"/>
    <p:sldId id="262" r:id="rId5"/>
    <p:sldId id="266" r:id="rId6"/>
    <p:sldId id="291" r:id="rId7"/>
    <p:sldId id="313" r:id="rId8"/>
    <p:sldId id="263" r:id="rId10"/>
    <p:sldId id="293" r:id="rId11"/>
    <p:sldId id="297" r:id="rId12"/>
    <p:sldId id="303" r:id="rId13"/>
    <p:sldId id="299" r:id="rId14"/>
    <p:sldId id="300" r:id="rId15"/>
    <p:sldId id="302" r:id="rId16"/>
    <p:sldId id="304" r:id="rId17"/>
    <p:sldId id="265" r:id="rId18"/>
    <p:sldId id="312" r:id="rId19"/>
    <p:sldId id="277" r:id="rId20"/>
    <p:sldId id="260" r:id="rId21"/>
  </p:sldIdLst>
  <p:sldSz cx="12192000" cy="6858000"/>
  <p:notesSz cx="6858000" cy="9144000"/>
  <p:embeddedFontLst>
    <p:embeddedFont>
      <p:font typeface="Calibri" panose="020F050202020403020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8AF4520A-6B3A-4F4A-9F87-C716AA3BB024}">
          <p14:sldIdLst>
            <p14:sldId id="257"/>
          </p14:sldIdLst>
        </p14:section>
        <p14:section name="目录页" id="{4A56E140-8212-42EA-810C-E020E34BCB1E}">
          <p14:sldIdLst>
            <p14:sldId id="261"/>
          </p14:sldIdLst>
        </p14:section>
        <p14:section name="第一部分" id="{9BF77F67-6F2F-4C35-8FBD-15F6B11290A6}">
          <p14:sldIdLst>
            <p14:sldId id="262"/>
            <p14:sldId id="266"/>
            <p14:sldId id="291"/>
            <p14:sldId id="313"/>
            <p14:sldId id="263"/>
            <p14:sldId id="293"/>
            <p14:sldId id="297"/>
            <p14:sldId id="303"/>
            <p14:sldId id="299"/>
            <p14:sldId id="300"/>
            <p14:sldId id="302"/>
            <p14:sldId id="304"/>
          </p14:sldIdLst>
        </p14:section>
        <p14:section name="第四部分" id="{7D23CDB9-D93B-4CCB-807C-A0F08FF5C2DE}">
          <p14:sldIdLst>
            <p14:sldId id="265"/>
            <p14:sldId id="312"/>
            <p14:sldId id="277"/>
            <p14:sldId id="260"/>
          </p14:sldIdLst>
        </p14:section>
        <p14:section name="第二部分" id="{2F37CCFE-9950-4C3F-8F49-EECD3B554B24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19F"/>
    <a:srgbClr val="D6D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1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10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5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5B3B-4398-46E3-B69C-B019B26BC3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51148-59F4-4BB9-A25B-D2C9F0AC7A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5B3B-4398-46E3-B69C-B019B26BC3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51148-59F4-4BB9-A25B-D2C9F0AC7A7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microsoft.com/office/2007/relationships/media" Target="../media/media6.mp4"/><Relationship Id="rId7" Type="http://schemas.openxmlformats.org/officeDocument/2006/relationships/video" Target="../media/media6.mp4"/><Relationship Id="rId6" Type="http://schemas.openxmlformats.org/officeDocument/2006/relationships/image" Target="../media/image20.png"/><Relationship Id="rId5" Type="http://schemas.microsoft.com/office/2007/relationships/media" Target="../media/media5.mp4"/><Relationship Id="rId4" Type="http://schemas.openxmlformats.org/officeDocument/2006/relationships/video" Target="../media/media5.mp4"/><Relationship Id="rId3" Type="http://schemas.openxmlformats.org/officeDocument/2006/relationships/image" Target="../media/image19.png"/><Relationship Id="rId2" Type="http://schemas.microsoft.com/office/2007/relationships/media" Target="../media/media4.mp4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video" Target="../media/media4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菱形 1"/>
          <p:cNvSpPr/>
          <p:nvPr/>
        </p:nvSpPr>
        <p:spPr>
          <a:xfrm>
            <a:off x="11586611" y="417444"/>
            <a:ext cx="178904" cy="178904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676063" y="685800"/>
            <a:ext cx="0" cy="108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08389" y="5960247"/>
            <a:ext cx="1510296" cy="521970"/>
            <a:chOff x="408389" y="5960247"/>
            <a:chExt cx="1510296" cy="521970"/>
          </a:xfrm>
        </p:grpSpPr>
        <p:sp>
          <p:nvSpPr>
            <p:cNvPr id="9" name="文本框 8"/>
            <p:cNvSpPr txBox="1"/>
            <p:nvPr/>
          </p:nvSpPr>
          <p:spPr>
            <a:xfrm>
              <a:off x="408389" y="5960247"/>
              <a:ext cx="97282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accent3"/>
                  </a:solidFill>
                  <a:latin typeface="+mj-ea"/>
                  <a:ea typeface="+mj-ea"/>
                  <a:cs typeface="+mn-ea"/>
                  <a:sym typeface="+mn-lt"/>
                </a:rPr>
                <a:t>2023</a:t>
              </a:r>
              <a:endParaRPr lang="zh-CN" altLang="en-US" sz="2000" dirty="0">
                <a:solidFill>
                  <a:schemeClr val="accent3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54805" y="6001751"/>
              <a:ext cx="5638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cs typeface="+mn-ea"/>
                  <a:sym typeface="+mn-lt"/>
                </a:rPr>
                <a:t>/ 5.10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 flipV="1">
            <a:off x="4474887" y="853980"/>
            <a:ext cx="7111724" cy="5150040"/>
            <a:chOff x="1775352" y="699407"/>
            <a:chExt cx="7111724" cy="5150040"/>
          </a:xfrm>
        </p:grpSpPr>
        <p:sp>
          <p:nvSpPr>
            <p:cNvPr id="15" name="菱形 14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8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08305" y="1769110"/>
            <a:ext cx="72517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accent3"/>
                </a:solidFill>
                <a:latin typeface="+mj-ea"/>
                <a:ea typeface="+mj-ea"/>
                <a:cs typeface="+mn-ea"/>
                <a:sym typeface="+mn-lt"/>
              </a:rPr>
              <a:t>TMDB</a:t>
            </a:r>
            <a:r>
              <a:rPr lang="zh-CN" altLang="en-US" sz="66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数据库系统实验汇报</a:t>
            </a:r>
            <a:endParaRPr lang="zh-CN" altLang="en-US" sz="66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8240" y="484234"/>
            <a:ext cx="436880" cy="58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515938" y="4101514"/>
            <a:ext cx="703848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4" name="L 形 23"/>
          <p:cNvSpPr/>
          <p:nvPr/>
        </p:nvSpPr>
        <p:spPr>
          <a:xfrm rot="2700000" flipH="1">
            <a:off x="11550064" y="6095857"/>
            <a:ext cx="252000" cy="252000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5" grpId="0" animBg="1"/>
      <p:bldP spid="26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-367585" y="5547189"/>
            <a:ext cx="12927415" cy="363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buSzPct val="25000"/>
              <a:defRPr/>
            </a:pPr>
            <a:r>
              <a:rPr lang="en-US" altLang="zh-CN" sz="11500" dirty="0">
                <a:solidFill>
                  <a:schemeClr val="accent3">
                    <a:alpha val="1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SQL</a:t>
            </a:r>
            <a:endParaRPr lang="en-US" altLang="zh-CN" sz="11500" dirty="0">
              <a:solidFill>
                <a:schemeClr val="accent3">
                  <a:alpha val="1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r>
              <a:rPr lang="en-US" altLang="zh-CN" sz="11500" dirty="0">
                <a:solidFill>
                  <a:schemeClr val="accent3">
                    <a:alpha val="1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 OVERVIEW</a:t>
            </a:r>
            <a:endParaRPr lang="zh-CN" altLang="en-US" sz="11500" dirty="0">
              <a:solidFill>
                <a:schemeClr val="accent3">
                  <a:alpha val="1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6200000" flipH="1" flipV="1">
            <a:off x="1485209" y="402051"/>
            <a:ext cx="6330088" cy="4584008"/>
            <a:chOff x="1775352" y="699407"/>
            <a:chExt cx="7111724" cy="5150040"/>
          </a:xfrm>
        </p:grpSpPr>
        <p:sp>
          <p:nvSpPr>
            <p:cNvPr id="72" name="菱形 71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菱形 72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菱形 73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 rot="16200000" flipH="1" flipV="1">
            <a:off x="-1389863" y="386901"/>
            <a:ext cx="6330088" cy="4584008"/>
            <a:chOff x="1775352" y="699407"/>
            <a:chExt cx="7111724" cy="5150040"/>
          </a:xfrm>
        </p:grpSpPr>
        <p:sp>
          <p:nvSpPr>
            <p:cNvPr id="60" name="菱形 59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菱形 60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菱形 61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rot="16200000" flipH="1" flipV="1">
            <a:off x="7232812" y="386902"/>
            <a:ext cx="6330088" cy="4584008"/>
            <a:chOff x="1775352" y="699407"/>
            <a:chExt cx="7111724" cy="5150040"/>
          </a:xfrm>
        </p:grpSpPr>
        <p:sp>
          <p:nvSpPr>
            <p:cNvPr id="64" name="菱形 63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菱形 64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菱形 65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rot="16200000" flipH="1" flipV="1">
            <a:off x="4352026" y="402142"/>
            <a:ext cx="6330088" cy="4584008"/>
            <a:chOff x="1775352" y="699407"/>
            <a:chExt cx="7111724" cy="5150040"/>
          </a:xfrm>
        </p:grpSpPr>
        <p:sp>
          <p:nvSpPr>
            <p:cNvPr id="68" name="菱形 67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菱形 68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菱形 69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393691" y="455735"/>
            <a:ext cx="14046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SQL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解析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ctr"/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5546475" y="91658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82050" y="5859066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视频展示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426486" y="417444"/>
            <a:ext cx="178904" cy="1351722"/>
            <a:chOff x="426486" y="417444"/>
            <a:chExt cx="178904" cy="1351722"/>
          </a:xfrm>
        </p:grpSpPr>
        <p:sp>
          <p:nvSpPr>
            <p:cNvPr id="53" name="菱形 52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1226820"/>
            <a:ext cx="6881495" cy="4650105"/>
          </a:xfrm>
          <a:prstGeom prst="rect">
            <a:avLst/>
          </a:prstGeom>
        </p:spPr>
      </p:pic>
      <p:pic>
        <p:nvPicPr>
          <p:cNvPr id="3" name="B9C2E4B22B6F563AB67BAC5BFAE2F1F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6385" y="1193800"/>
            <a:ext cx="2851150" cy="4583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9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1" grpId="0"/>
      <p:bldP spid="9" grpId="0"/>
      <p:bldP spid="24" grpId="0" bldLvl="0" animBg="1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 flipH="1">
            <a:off x="9416415" y="2694617"/>
            <a:ext cx="4637198" cy="2807506"/>
            <a:chOff x="-1308522" y="-721864"/>
            <a:chExt cx="8228929" cy="4982056"/>
          </a:xfrm>
        </p:grpSpPr>
        <p:sp>
          <p:nvSpPr>
            <p:cNvPr id="27" name="L 形 26"/>
            <p:cNvSpPr/>
            <p:nvPr/>
          </p:nvSpPr>
          <p:spPr>
            <a:xfrm rot="18900000" flipH="1">
              <a:off x="1938351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L 形 27"/>
            <p:cNvSpPr/>
            <p:nvPr/>
          </p:nvSpPr>
          <p:spPr>
            <a:xfrm rot="18900000" flipH="1">
              <a:off x="314914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L 形 28"/>
            <p:cNvSpPr/>
            <p:nvPr/>
          </p:nvSpPr>
          <p:spPr>
            <a:xfrm rot="18900000" flipH="1">
              <a:off x="-1308522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8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-1861612" y="2694617"/>
            <a:ext cx="4637198" cy="2807506"/>
            <a:chOff x="-1308522" y="-721864"/>
            <a:chExt cx="8228929" cy="4982056"/>
          </a:xfrm>
        </p:grpSpPr>
        <p:sp>
          <p:nvSpPr>
            <p:cNvPr id="22" name="L 形 21"/>
            <p:cNvSpPr/>
            <p:nvPr/>
          </p:nvSpPr>
          <p:spPr>
            <a:xfrm rot="18900000" flipH="1">
              <a:off x="1938351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L 形 22"/>
            <p:cNvSpPr/>
            <p:nvPr/>
          </p:nvSpPr>
          <p:spPr>
            <a:xfrm rot="18900000" flipH="1">
              <a:off x="314914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L 形 24"/>
            <p:cNvSpPr/>
            <p:nvPr/>
          </p:nvSpPr>
          <p:spPr>
            <a:xfrm rot="18900000" flipH="1">
              <a:off x="-1308522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8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5556000" y="47333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67972" y="664863"/>
            <a:ext cx="9056057" cy="2214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13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THREE</a:t>
            </a:r>
            <a:endParaRPr lang="en-US" altLang="zh-CN" sz="138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5900703" y="3400100"/>
            <a:ext cx="390594" cy="39059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>
              <a:solidFill>
                <a:schemeClr val="accent3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flipV="1">
            <a:off x="426486" y="5081551"/>
            <a:ext cx="178904" cy="1351722"/>
            <a:chOff x="426486" y="417444"/>
            <a:chExt cx="178904" cy="1351722"/>
          </a:xfrm>
        </p:grpSpPr>
        <p:sp>
          <p:nvSpPr>
            <p:cNvPr id="14" name="菱形 13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951230" y="3923665"/>
            <a:ext cx="10292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72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轨迹</a:t>
            </a:r>
            <a:r>
              <a:rPr lang="en-US" altLang="zh-CN" sz="72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Join</a:t>
            </a:r>
            <a:r>
              <a:rPr lang="zh-CN" altLang="en-US" sz="72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与可视化</a:t>
            </a:r>
            <a:endParaRPr lang="zh-CN" altLang="en-US" sz="72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411480" y="-369696"/>
            <a:ext cx="1301496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buSzPct val="25000"/>
              <a:defRPr/>
            </a:pPr>
            <a:r>
              <a:rPr lang="en-US" altLang="zh-CN" sz="72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TERAJECTORY VISUALIZATION</a:t>
            </a:r>
            <a:endParaRPr lang="zh-CN" altLang="en-US" sz="7200" dirty="0">
              <a:solidFill>
                <a:schemeClr val="accent1">
                  <a:alpha val="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 flipV="1">
            <a:off x="11586285" y="5081551"/>
            <a:ext cx="178904" cy="1351722"/>
            <a:chOff x="426486" y="417444"/>
            <a:chExt cx="178904" cy="1351722"/>
          </a:xfrm>
        </p:grpSpPr>
        <p:sp>
          <p:nvSpPr>
            <p:cNvPr id="17" name="菱形 16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-411480" y="6110053"/>
            <a:ext cx="1301496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buSzPct val="25000"/>
              <a:defRPr/>
            </a:pPr>
            <a:r>
              <a:rPr lang="en-US" altLang="zh-CN" sz="72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TERAJECTORY VISUALIZATION</a:t>
            </a:r>
            <a:endParaRPr lang="zh-CN" altLang="en-US" sz="72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2" grpId="0"/>
      <p:bldP spid="13" grpId="0" bldLvl="0" animBg="1"/>
      <p:bldP spid="21" grpId="0"/>
      <p:bldP spid="24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 grainSize="15"/>
                    </a14:imgEffect>
                  </a14:imgLayer>
                </a14:imgProps>
              </a:ext>
            </a:extLst>
          </a:blip>
          <a:srcRect t="17340"/>
          <a:stretch>
            <a:fillRect/>
          </a:stretch>
        </p:blipFill>
        <p:spPr>
          <a:xfrm>
            <a:off x="11172825" y="0"/>
            <a:ext cx="5943597" cy="6858000"/>
          </a:xfrm>
          <a:prstGeom prst="parallelogram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 grainSize="15"/>
                    </a14:imgEffect>
                  </a14:imgLayer>
                </a14:imgProps>
              </a:ext>
            </a:extLst>
          </a:blip>
          <a:srcRect t="17340"/>
          <a:stretch>
            <a:fillRect/>
          </a:stretch>
        </p:blipFill>
        <p:spPr>
          <a:xfrm>
            <a:off x="-1449702" y="-1270"/>
            <a:ext cx="5943597" cy="6858000"/>
          </a:xfrm>
          <a:prstGeom prst="parallelogram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23820" y="1456055"/>
            <a:ext cx="2887980" cy="40887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15938" y="2274838"/>
            <a:ext cx="20116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轨迹</a:t>
            </a:r>
            <a:endParaRPr lang="en-US" altLang="zh-CN" sz="48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r>
              <a:rPr lang="en-US" altLang="zh-CN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Join</a:t>
            </a:r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与</a:t>
            </a:r>
            <a:endParaRPr lang="zh-CN" altLang="en-US" sz="48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可视化</a:t>
            </a:r>
            <a:endParaRPr lang="zh-CN" altLang="en-US" sz="48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24008" y="5343034"/>
            <a:ext cx="9912796" cy="212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3765">
              <a:buSzPct val="25000"/>
              <a:defRPr/>
            </a:pPr>
            <a:r>
              <a:rPr lang="en-US" altLang="zh-CN" sz="6600" dirty="0">
                <a:solidFill>
                  <a:schemeClr val="accent3">
                    <a:alpha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TRAJECTORY</a:t>
            </a:r>
            <a:endParaRPr lang="en-US" altLang="zh-CN" sz="6600" dirty="0">
              <a:solidFill>
                <a:schemeClr val="accent3">
                  <a:alpha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r" defTabSz="913765">
              <a:buSzPct val="25000"/>
              <a:defRPr/>
            </a:pPr>
            <a:r>
              <a:rPr lang="en-US" altLang="zh-CN" sz="6600" dirty="0">
                <a:solidFill>
                  <a:schemeClr val="accent3">
                    <a:alpha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 VISUALIZATION</a:t>
            </a:r>
            <a:endParaRPr lang="zh-CN" altLang="en-US" sz="6600" dirty="0">
              <a:solidFill>
                <a:schemeClr val="accent3">
                  <a:alpha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649922" y="2043263"/>
            <a:ext cx="648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81994" y="1673060"/>
            <a:ext cx="2364187" cy="350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高德地图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Android SDK是一套地图开发调用接口，开发者可以轻松地在自己的Android应用中加入地图相关的功能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L 形 21"/>
          <p:cNvSpPr/>
          <p:nvPr/>
        </p:nvSpPr>
        <p:spPr>
          <a:xfrm rot="2700000" flipH="1">
            <a:off x="11550064" y="386763"/>
            <a:ext cx="252000" cy="252000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9805" y="1511935"/>
            <a:ext cx="5304790" cy="466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本实验中，应用需实时记录并绘制用户移动时的行动轨迹。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实现文件：MapActivity.java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函数：onLocationChanged()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onLocationChanged()函数在捕捉到用户位置变动时，记录经纬度、时间和用户ID等信息。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将新位置的经纬度加入到trace数组中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使用PolylineOptions的addAll()方法将trace中的点加入到线段坐标点集合并指定颜色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bldLvl="0" animBg="1"/>
      <p:bldP spid="19" grpId="0"/>
      <p:bldP spid="22" grpId="0" bldLvl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 grainSize="15"/>
                    </a14:imgEffect>
                  </a14:imgLayer>
                </a14:imgProps>
              </a:ext>
            </a:extLst>
          </a:blip>
          <a:srcRect t="17340"/>
          <a:stretch>
            <a:fillRect/>
          </a:stretch>
        </p:blipFill>
        <p:spPr>
          <a:xfrm>
            <a:off x="11172825" y="0"/>
            <a:ext cx="5943597" cy="6858000"/>
          </a:xfrm>
          <a:prstGeom prst="parallelogram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 grainSize="15"/>
                    </a14:imgEffect>
                  </a14:imgLayer>
                </a14:imgProps>
              </a:ext>
            </a:extLst>
          </a:blip>
          <a:srcRect t="17340"/>
          <a:stretch>
            <a:fillRect/>
          </a:stretch>
        </p:blipFill>
        <p:spPr>
          <a:xfrm>
            <a:off x="-1449702" y="-1270"/>
            <a:ext cx="5943597" cy="6858000"/>
          </a:xfrm>
          <a:prstGeom prst="parallelogram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623820" y="1456055"/>
            <a:ext cx="2887980" cy="40887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15938" y="2274838"/>
            <a:ext cx="20116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轨迹</a:t>
            </a:r>
            <a:endParaRPr lang="en-US" altLang="zh-CN" sz="48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r>
              <a:rPr lang="en-US" altLang="zh-CN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Join</a:t>
            </a:r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与</a:t>
            </a:r>
            <a:endParaRPr lang="zh-CN" altLang="en-US" sz="48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可视化</a:t>
            </a:r>
            <a:endParaRPr lang="zh-CN" altLang="en-US" sz="48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649922" y="2043263"/>
            <a:ext cx="648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81994" y="1673060"/>
            <a:ext cx="2364187" cy="350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高德地图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Android SDK是一套地图开发调用接口，开发者可以轻松地在自己的Android应用中加入地图相关的功能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L 形 21"/>
          <p:cNvSpPr/>
          <p:nvPr/>
        </p:nvSpPr>
        <p:spPr>
          <a:xfrm rot="2700000" flipH="1">
            <a:off x="11550064" y="386763"/>
            <a:ext cx="252000" cy="252000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9805" y="1511935"/>
            <a:ext cx="5304790" cy="466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得到options以绘制轨迹。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为支持2台以上设备绘制历史轨迹数据，修改drawTrace()函数。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函数：drawTrace()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读取历史轨迹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为每条轨迹分配不同的轨迹颜色，使用不同的bitmap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为防止退出应用后数据丢失，修改MemManager.java文件实现轨迹数据的持续性存储功能。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4008" y="5343034"/>
            <a:ext cx="9912796" cy="212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3765">
              <a:buSzPct val="25000"/>
              <a:defRPr/>
            </a:pPr>
            <a:r>
              <a:rPr lang="en-US" altLang="zh-CN" sz="6600" dirty="0">
                <a:solidFill>
                  <a:schemeClr val="accent3">
                    <a:alpha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TRAJECTORY</a:t>
            </a:r>
            <a:endParaRPr lang="en-US" altLang="zh-CN" sz="6600" dirty="0">
              <a:solidFill>
                <a:schemeClr val="accent3">
                  <a:alpha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r" defTabSz="913765">
              <a:buSzPct val="25000"/>
              <a:defRPr/>
            </a:pPr>
            <a:r>
              <a:rPr lang="en-US" altLang="zh-CN" sz="6600" dirty="0">
                <a:solidFill>
                  <a:schemeClr val="accent3">
                    <a:alpha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 VISUALIZATION</a:t>
            </a:r>
            <a:endParaRPr lang="zh-CN" altLang="en-US" sz="6600" dirty="0">
              <a:solidFill>
                <a:schemeClr val="accent3">
                  <a:alpha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-377110" y="5535759"/>
            <a:ext cx="12927415" cy="363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buSzPct val="25000"/>
              <a:defRPr/>
            </a:pPr>
            <a:r>
              <a:rPr lang="en-US" altLang="zh-CN" sz="11500" dirty="0">
                <a:solidFill>
                  <a:schemeClr val="accent3">
                    <a:alpha val="1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SYSTEM OVERVIEW</a:t>
            </a:r>
            <a:endParaRPr lang="zh-CN" altLang="en-US" sz="11500" dirty="0">
              <a:solidFill>
                <a:schemeClr val="accent3">
                  <a:alpha val="1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6200000" flipH="1" flipV="1">
            <a:off x="1485209" y="402051"/>
            <a:ext cx="6330088" cy="4584008"/>
            <a:chOff x="1775352" y="699407"/>
            <a:chExt cx="7111724" cy="5150040"/>
          </a:xfrm>
        </p:grpSpPr>
        <p:sp>
          <p:nvSpPr>
            <p:cNvPr id="72" name="菱形 71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菱形 72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菱形 73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 rot="16200000" flipH="1" flipV="1">
            <a:off x="-1388593" y="386901"/>
            <a:ext cx="6330088" cy="4584008"/>
            <a:chOff x="1775352" y="699407"/>
            <a:chExt cx="7111724" cy="5150040"/>
          </a:xfrm>
        </p:grpSpPr>
        <p:sp>
          <p:nvSpPr>
            <p:cNvPr id="60" name="菱形 59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菱形 60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菱形 61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rot="16200000" flipH="1" flipV="1">
            <a:off x="7231542" y="386902"/>
            <a:ext cx="6330088" cy="4584008"/>
            <a:chOff x="1775352" y="699407"/>
            <a:chExt cx="7111724" cy="5150040"/>
          </a:xfrm>
        </p:grpSpPr>
        <p:sp>
          <p:nvSpPr>
            <p:cNvPr id="64" name="菱形 63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菱形 64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菱形 65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rot="16200000" flipH="1" flipV="1">
            <a:off x="4283446" y="402142"/>
            <a:ext cx="6330088" cy="4584008"/>
            <a:chOff x="1775352" y="699407"/>
            <a:chExt cx="7111724" cy="5150040"/>
          </a:xfrm>
        </p:grpSpPr>
        <p:sp>
          <p:nvSpPr>
            <p:cNvPr id="68" name="菱形 67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菱形 68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菱形 69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794886" y="455735"/>
            <a:ext cx="2602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轨迹</a:t>
            </a: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Join</a:t>
            </a:r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与可视化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5546475" y="91658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33932" y="5900976"/>
            <a:ext cx="3850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在应用上实时记录并显示轨迹的效果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426486" y="417444"/>
            <a:ext cx="178904" cy="1351722"/>
            <a:chOff x="426486" y="417444"/>
            <a:chExt cx="178904" cy="1351722"/>
          </a:xfrm>
        </p:grpSpPr>
        <p:sp>
          <p:nvSpPr>
            <p:cNvPr id="53" name="菱形 52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7595" y="1176020"/>
            <a:ext cx="2096135" cy="4544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3" descr="0DIM)XRX712}K(8FHK2_HW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030" y="1156970"/>
            <a:ext cx="2096770" cy="4485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77432" y="5900976"/>
            <a:ext cx="3823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添加Join Button方便路径JOIN操作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2" name="图片 1" descr="ikun"/>
          <p:cNvPicPr>
            <a:picLocks noChangeAspect="1"/>
          </p:cNvPicPr>
          <p:nvPr/>
        </p:nvPicPr>
        <p:blipFill>
          <a:blip r:embed="rId3"/>
          <a:srcRect t="26083"/>
          <a:stretch>
            <a:fillRect/>
          </a:stretch>
        </p:blipFill>
        <p:spPr>
          <a:xfrm>
            <a:off x="1637030" y="1156970"/>
            <a:ext cx="2794635" cy="4544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9" grpId="0"/>
      <p:bldP spid="24" grpId="0" bldLvl="0" animBg="1"/>
      <p:bldP spid="4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-1285464" y="64405"/>
            <a:ext cx="6760244" cy="4092866"/>
            <a:chOff x="-1308522" y="-721864"/>
            <a:chExt cx="8228929" cy="4982056"/>
          </a:xfrm>
        </p:grpSpPr>
        <p:sp>
          <p:nvSpPr>
            <p:cNvPr id="22" name="L 形 21"/>
            <p:cNvSpPr/>
            <p:nvPr/>
          </p:nvSpPr>
          <p:spPr>
            <a:xfrm rot="18900000" flipH="1">
              <a:off x="1938351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L 形 22"/>
            <p:cNvSpPr/>
            <p:nvPr/>
          </p:nvSpPr>
          <p:spPr>
            <a:xfrm rot="18900000" flipH="1">
              <a:off x="314914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L 形 24"/>
            <p:cNvSpPr/>
            <p:nvPr/>
          </p:nvSpPr>
          <p:spPr>
            <a:xfrm rot="18900000" flipH="1">
              <a:off x="-1308522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8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10596063" y="47333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21041" y="430396"/>
            <a:ext cx="7943534" cy="2614781"/>
            <a:chOff x="4788681" y="1009516"/>
            <a:chExt cx="7943534" cy="2614781"/>
          </a:xfrm>
        </p:grpSpPr>
        <p:sp>
          <p:nvSpPr>
            <p:cNvPr id="12" name="文本框 11"/>
            <p:cNvSpPr txBox="1"/>
            <p:nvPr/>
          </p:nvSpPr>
          <p:spPr>
            <a:xfrm>
              <a:off x="5179275" y="1009516"/>
              <a:ext cx="7552940" cy="2214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6000" b="1" i="0" u="none" strike="noStrike" cap="none" spc="0" normalizeH="0" baseline="0">
                  <a:ln>
                    <a:noFill/>
                  </a:ln>
                  <a:solidFill>
                    <a:srgbClr val="FFFFFF">
                      <a:alpha val="90000"/>
                    </a:srgbClr>
                  </a:solidFill>
                  <a:effectLst/>
                  <a:uLnTx/>
                  <a:uFillTx/>
                </a:defRPr>
              </a:lvl1pPr>
            </a:lstStyle>
            <a:p>
              <a:pPr algn="ctr"/>
              <a:r>
                <a:rPr lang="en-US" altLang="zh-CN" sz="13800" b="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FOUR</a:t>
              </a:r>
              <a:endParaRPr lang="en-US" altLang="zh-CN" sz="13800" b="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4788681" y="3233703"/>
              <a:ext cx="390594" cy="390594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6486" y="417444"/>
            <a:ext cx="178904" cy="1351722"/>
            <a:chOff x="426486" y="417444"/>
            <a:chExt cx="178904" cy="1351722"/>
          </a:xfrm>
        </p:grpSpPr>
        <p:sp>
          <p:nvSpPr>
            <p:cNvPr id="14" name="菱形 13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4037965" y="3512820"/>
            <a:ext cx="85261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zh-CN" altLang="en-US" sz="96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总结</a:t>
            </a:r>
            <a:endParaRPr lang="zh-CN" altLang="en-US" sz="96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342329" y="3007206"/>
            <a:ext cx="6675832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buSzPct val="25000"/>
              <a:defRPr/>
            </a:pPr>
            <a:endParaRPr lang="en-US" altLang="zh-CN" sz="9600" dirty="0">
              <a:solidFill>
                <a:schemeClr val="accent1">
                  <a:alpha val="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endParaRPr lang="en-US" altLang="zh-CN" sz="9600" dirty="0">
              <a:solidFill>
                <a:schemeClr val="accent1">
                  <a:alpha val="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r>
              <a:rPr lang="en-US" altLang="zh-CN" sz="9600" dirty="0">
                <a:solidFill>
                  <a:schemeClr val="accent1">
                    <a:alpha val="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SUMMARY </a:t>
            </a:r>
            <a:endParaRPr lang="zh-CN" altLang="en-US" sz="9600" dirty="0">
              <a:solidFill>
                <a:schemeClr val="accent1">
                  <a:alpha val="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 rot="5400000">
            <a:off x="10998986" y="5669377"/>
            <a:ext cx="178904" cy="1351722"/>
            <a:chOff x="426486" y="417444"/>
            <a:chExt cx="178904" cy="1351722"/>
          </a:xfrm>
        </p:grpSpPr>
        <p:sp>
          <p:nvSpPr>
            <p:cNvPr id="18" name="菱形 17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flipH="1">
            <a:off x="4512715" y="-2367801"/>
            <a:ext cx="11463900" cy="6940608"/>
            <a:chOff x="-1308522" y="-721864"/>
            <a:chExt cx="8228929" cy="4982056"/>
          </a:xfrm>
        </p:grpSpPr>
        <p:sp>
          <p:nvSpPr>
            <p:cNvPr id="15" name="L 形 14"/>
            <p:cNvSpPr/>
            <p:nvPr/>
          </p:nvSpPr>
          <p:spPr>
            <a:xfrm rot="18900000" flipH="1">
              <a:off x="1938351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L 形 15"/>
            <p:cNvSpPr/>
            <p:nvPr/>
          </p:nvSpPr>
          <p:spPr>
            <a:xfrm rot="18900000" flipH="1">
              <a:off x="314914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L 形 16"/>
            <p:cNvSpPr/>
            <p:nvPr/>
          </p:nvSpPr>
          <p:spPr>
            <a:xfrm rot="18900000" flipH="1">
              <a:off x="-1308522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8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-1295399" y="5892262"/>
            <a:ext cx="139566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3765">
              <a:buSzPct val="25000"/>
              <a:defRPr/>
            </a:pPr>
            <a:r>
              <a:rPr lang="en-US" altLang="zh-CN" sz="88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ACHIEVEMENT DISPLAY</a:t>
            </a:r>
            <a:endParaRPr lang="zh-CN" altLang="en-US" sz="88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5940" y="1632585"/>
            <a:ext cx="792480" cy="3277666"/>
            <a:chOff x="1420101" y="1702669"/>
            <a:chExt cx="792598" cy="3277724"/>
          </a:xfrm>
        </p:grpSpPr>
        <p:sp>
          <p:nvSpPr>
            <p:cNvPr id="9" name="文本框 8"/>
            <p:cNvSpPr txBox="1"/>
            <p:nvPr/>
          </p:nvSpPr>
          <p:spPr>
            <a:xfrm>
              <a:off x="1420101" y="1934244"/>
              <a:ext cx="792598" cy="3046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视</a:t>
              </a:r>
              <a:endParaRPr lang="zh-CN" altLang="en-US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r>
                <a:rPr lang="zh-CN" altLang="en-US" sz="48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频</a:t>
              </a:r>
              <a:endParaRPr lang="en-US" altLang="zh-CN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r>
                <a:rPr lang="zh-CN" altLang="en-US" sz="48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展</a:t>
              </a:r>
              <a:endParaRPr lang="en-US" altLang="zh-CN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  <a:p>
              <a:r>
                <a:rPr lang="zh-CN" altLang="en-US" sz="48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示</a:t>
              </a:r>
              <a:endParaRPr lang="zh-CN" altLang="en-US" sz="48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1496210" y="1702669"/>
              <a:ext cx="648000" cy="7885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55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L 形 12"/>
          <p:cNvSpPr/>
          <p:nvPr/>
        </p:nvSpPr>
        <p:spPr>
          <a:xfrm rot="2700000" flipH="1">
            <a:off x="11550064" y="6061930"/>
            <a:ext cx="252000" cy="252000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27994" y="402894"/>
            <a:ext cx="1307412" cy="521970"/>
            <a:chOff x="10424729" y="402894"/>
            <a:chExt cx="1307412" cy="521970"/>
          </a:xfrm>
        </p:grpSpPr>
        <p:sp>
          <p:nvSpPr>
            <p:cNvPr id="21" name="文本框 20"/>
            <p:cNvSpPr txBox="1"/>
            <p:nvPr/>
          </p:nvSpPr>
          <p:spPr>
            <a:xfrm>
              <a:off x="10424729" y="402894"/>
              <a:ext cx="10083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accent3"/>
                  </a:solidFill>
                  <a:latin typeface="+mj-ea"/>
                  <a:ea typeface="+mj-ea"/>
                  <a:cs typeface="+mn-ea"/>
                  <a:sym typeface="+mn-lt"/>
                </a:rPr>
                <a:t>2023</a:t>
              </a:r>
              <a:endParaRPr lang="zh-CN" altLang="en-US" sz="2000" dirty="0">
                <a:solidFill>
                  <a:schemeClr val="accent3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331456" y="444398"/>
              <a:ext cx="400685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cs typeface="+mn-ea"/>
                  <a:sym typeface="+mn-lt"/>
                </a:rPr>
                <a:t>/ 5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pic>
        <p:nvPicPr>
          <p:cNvPr id="2" name="trajectory_joi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20850" y="617855"/>
            <a:ext cx="3008630" cy="5274310"/>
          </a:xfrm>
          <a:prstGeom prst="rect">
            <a:avLst/>
          </a:prstGeom>
        </p:spPr>
      </p:pic>
      <p:pic>
        <p:nvPicPr>
          <p:cNvPr id="5" name="offline_trace_01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4110" y="608965"/>
            <a:ext cx="3086100" cy="529209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713357" y="6010196"/>
            <a:ext cx="1023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轨迹</a:t>
            </a:r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join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26139" y="6010196"/>
            <a:ext cx="161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Online Trace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85315" y="6010196"/>
            <a:ext cx="16236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  <a:cs typeface="+mn-ea"/>
                <a:sym typeface="+mn-lt"/>
              </a:rPr>
              <a:t>Offline Trace</a:t>
            </a:r>
            <a:endParaRPr lang="en-US" altLang="zh-CN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" name="petal_20230509_184632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89856" y="657470"/>
            <a:ext cx="3086100" cy="5274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1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3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>
                <p:cTn id="38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  <p:bldP spid="13" grpId="0" bldLvl="0" animBg="1"/>
      <p:bldP spid="42" grpId="0"/>
      <p:bldP spid="6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13355" y="473334"/>
            <a:ext cx="1808480" cy="747688"/>
            <a:chOff x="413355" y="473334"/>
            <a:chExt cx="1808480" cy="747688"/>
          </a:xfrm>
        </p:grpSpPr>
        <p:sp>
          <p:nvSpPr>
            <p:cNvPr id="22" name="矩形: 圆角 21"/>
            <p:cNvSpPr/>
            <p:nvPr/>
          </p:nvSpPr>
          <p:spPr>
            <a:xfrm>
              <a:off x="515938" y="473334"/>
              <a:ext cx="1080000" cy="7885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zh-CN" altLang="en-US" sz="1755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13355" y="637457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实验总结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-411472" y="5769428"/>
            <a:ext cx="12323314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buSzPct val="25000"/>
              <a:defRPr/>
            </a:pPr>
            <a:r>
              <a:rPr lang="en-US" altLang="zh-CN" sz="96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SUMMARY</a:t>
            </a:r>
            <a:endParaRPr lang="zh-CN" altLang="en-US" sz="96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 rot="5400000">
            <a:off x="10998986" y="5669377"/>
            <a:ext cx="178904" cy="1351722"/>
            <a:chOff x="426486" y="417444"/>
            <a:chExt cx="178904" cy="1351722"/>
          </a:xfrm>
        </p:grpSpPr>
        <p:sp>
          <p:nvSpPr>
            <p:cNvPr id="41" name="菱形 40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L 形 32"/>
          <p:cNvSpPr/>
          <p:nvPr/>
        </p:nvSpPr>
        <p:spPr>
          <a:xfrm rot="2700000" flipH="1">
            <a:off x="11550063" y="426192"/>
            <a:ext cx="252000" cy="252000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8705" y="1221105"/>
            <a:ext cx="9363075" cy="4661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本组开发者借助GitHub平台协作完成了以下三个任务：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设计系统表，实现系统表的读取和保存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实现SQL解析中的对象JOIN操作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实现轨迹数据的JOIN和可视化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成功基于TOTEM数据库和高德地图API在安卓应用上实现了用户行动轨迹的JOIN和可视化。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本次实验成果：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本组成员对数据库系统实现、Android开发等技术有了进一步领悟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每位成员分工明确，通过代码同步和交流使得项目稳步高效推进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展现了小组的实践能力和合作能力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有效检验了数据库系统理论和实验部分的学习成果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 grainSize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5766816"/>
          </a:xfrm>
          <a:prstGeom prst="rect">
            <a:avLst/>
          </a:prstGeom>
        </p:spPr>
      </p:pic>
      <p:sp>
        <p:nvSpPr>
          <p:cNvPr id="7" name="菱形 6"/>
          <p:cNvSpPr/>
          <p:nvPr/>
        </p:nvSpPr>
        <p:spPr>
          <a:xfrm>
            <a:off x="11586611" y="417444"/>
            <a:ext cx="178904" cy="17890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1676063" y="685800"/>
            <a:ext cx="0" cy="10833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958223" y="1530357"/>
            <a:ext cx="827555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THANKS</a:t>
            </a:r>
            <a:endParaRPr lang="zh-CN" altLang="en-US" sz="13800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8240" y="484234"/>
            <a:ext cx="436880" cy="58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3504000" y="3543668"/>
            <a:ext cx="5184000" cy="7885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L 形 21"/>
          <p:cNvSpPr/>
          <p:nvPr/>
        </p:nvSpPr>
        <p:spPr>
          <a:xfrm rot="2700000" flipH="1">
            <a:off x="11550064" y="6061930"/>
            <a:ext cx="252000" cy="252000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00575" y="6009640"/>
            <a:ext cx="29908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cs typeface="+mn-ea"/>
                <a:sym typeface="+mn-lt"/>
              </a:rPr>
              <a:t>TMDB</a:t>
            </a:r>
            <a:r>
              <a:rPr lang="zh-CN" altLang="en-US" dirty="0">
                <a:solidFill>
                  <a:schemeClr val="accent1"/>
                </a:solidFill>
                <a:cs typeface="+mn-ea"/>
                <a:sym typeface="+mn-lt"/>
              </a:rPr>
              <a:t>数据库系统实验汇报</a:t>
            </a:r>
            <a:endParaRPr lang="en-US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l"/>
            <a:endParaRPr lang="zh-CN" altLang="en-US" dirty="0">
              <a:solidFill>
                <a:schemeClr val="accent3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08389" y="5960247"/>
            <a:ext cx="1510296" cy="521970"/>
            <a:chOff x="408389" y="5960247"/>
            <a:chExt cx="1510296" cy="521970"/>
          </a:xfrm>
        </p:grpSpPr>
        <p:sp>
          <p:nvSpPr>
            <p:cNvPr id="15" name="文本框 14"/>
            <p:cNvSpPr txBox="1"/>
            <p:nvPr/>
          </p:nvSpPr>
          <p:spPr>
            <a:xfrm>
              <a:off x="408389" y="5960247"/>
              <a:ext cx="97282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2023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54805" y="6001751"/>
              <a:ext cx="5638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cs typeface="+mn-ea"/>
                  <a:sym typeface="+mn-lt"/>
                </a:rPr>
                <a:t>/ 5.10</a:t>
              </a:r>
              <a:endParaRPr lang="en-US" altLang="zh-CN" sz="1200" dirty="0">
                <a:cs typeface="+mn-ea"/>
                <a:sym typeface="+mn-lt"/>
              </a:endParaRPr>
            </a:p>
            <a:p>
              <a:endParaRPr lang="zh-CN" altLang="en-US" sz="12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19" grpId="0" animBg="1"/>
      <p:bldP spid="20" grpId="0" animBg="1"/>
      <p:bldP spid="22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-268567" y="2623558"/>
            <a:ext cx="105839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8000" dirty="0">
                <a:solidFill>
                  <a:schemeClr val="accent1">
                    <a:lumMod val="25000"/>
                    <a:lumOff val="75000"/>
                    <a:alpha val="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kumimoji="0" lang="en-US" altLang="zh-CN" sz="80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5000"/>
                  <a:lumOff val="75000"/>
                  <a:alpha val="5000"/>
                </a:schemeClr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-268567" y="1773757"/>
            <a:ext cx="105839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9600" dirty="0">
                <a:solidFill>
                  <a:schemeClr val="accent1">
                    <a:lumMod val="50000"/>
                    <a:lumOff val="50000"/>
                    <a:alpha val="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kumimoji="0" lang="en-US" altLang="zh-CN" sz="96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  <a:lumOff val="50000"/>
                  <a:alpha val="5000"/>
                </a:schemeClr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-268567" y="716701"/>
            <a:ext cx="1058396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11500" dirty="0">
                <a:solidFill>
                  <a:schemeClr val="accent1">
                    <a:lumMod val="75000"/>
                    <a:lumOff val="25000"/>
                    <a:alpha val="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kumimoji="0" lang="en-US" altLang="zh-CN" sz="115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  <a:lumOff val="25000"/>
                  <a:alpha val="5000"/>
                </a:schemeClr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268567" y="-463501"/>
            <a:ext cx="105839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13200" dirty="0">
                <a:solidFill>
                  <a:schemeClr val="accent1">
                    <a:alpha val="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CONTENTS</a:t>
            </a:r>
            <a:endParaRPr kumimoji="0" lang="en-US" altLang="zh-CN" sz="132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5000"/>
                </a:schemeClr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 grainSize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851" y="3443468"/>
            <a:ext cx="5007245" cy="341453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9701" y="3533688"/>
            <a:ext cx="471868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150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目录</a:t>
            </a:r>
            <a:endParaRPr kumimoji="0" lang="en-US" altLang="zh-CN" sz="1150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62666" y="1028700"/>
            <a:ext cx="5629859" cy="1107996"/>
            <a:chOff x="6562666" y="1028700"/>
            <a:chExt cx="5629859" cy="1107996"/>
          </a:xfrm>
        </p:grpSpPr>
        <p:grpSp>
          <p:nvGrpSpPr>
            <p:cNvPr id="32" name="组合 31"/>
            <p:cNvGrpSpPr/>
            <p:nvPr/>
          </p:nvGrpSpPr>
          <p:grpSpPr>
            <a:xfrm flipV="1">
              <a:off x="6562666" y="1210798"/>
              <a:ext cx="1027118" cy="743800"/>
              <a:chOff x="1775352" y="699407"/>
              <a:chExt cx="7111724" cy="5150040"/>
            </a:xfrm>
          </p:grpSpPr>
          <p:sp>
            <p:nvSpPr>
              <p:cNvPr id="33" name="菱形 32"/>
              <p:cNvSpPr/>
              <p:nvPr/>
            </p:nvSpPr>
            <p:spPr>
              <a:xfrm>
                <a:off x="1775352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菱形 33"/>
              <p:cNvSpPr/>
              <p:nvPr/>
            </p:nvSpPr>
            <p:spPr>
              <a:xfrm>
                <a:off x="2756194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菱形 34"/>
              <p:cNvSpPr/>
              <p:nvPr/>
            </p:nvSpPr>
            <p:spPr>
              <a:xfrm>
                <a:off x="3737036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7268100" y="1028700"/>
              <a:ext cx="4924425" cy="1107996"/>
              <a:chOff x="6375415" y="1347000"/>
              <a:chExt cx="4924425" cy="1107996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7645400" y="1537612"/>
                <a:ext cx="157838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zh-CN" altLang="en-US" sz="1800" dirty="0">
                    <a:solidFill>
                      <a:schemeClr val="accent1"/>
                    </a:solidFill>
                    <a:cs typeface="+mn-ea"/>
                    <a:sym typeface="+mn-lt"/>
                  </a:rPr>
                  <a:t>系统表实现</a:t>
                </a:r>
                <a:endParaRPr lang="zh-CN" altLang="en-US" sz="18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645415" y="1818805"/>
                <a:ext cx="365442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90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l"/>
                <a:r>
                  <a:rPr lang="en-US" sz="1600" dirty="0">
                    <a:solidFill>
                      <a:schemeClr val="accent1"/>
                    </a:solidFill>
                    <a:cs typeface="+mn-ea"/>
                    <a:sym typeface="+mn-lt"/>
                  </a:rPr>
                  <a:t>SYSTEM TABLE IMPLEMENTATION</a:t>
                </a:r>
                <a:endParaRPr lang="en-US" sz="16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375415" y="1347000"/>
                <a:ext cx="138948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6000" b="1" i="0" u="none" strike="noStrike" cap="none" spc="0" normalizeH="0" baseline="0">
                    <a:ln>
                      <a:noFill/>
                    </a:ln>
                    <a:solidFill>
                      <a:srgbClr val="FFFFFF">
                        <a:alpha val="90000"/>
                      </a:srgbClr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altLang="zh-CN" sz="6600" dirty="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  <a:endParaRPr lang="en-US" altLang="zh-CN" sz="66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562666" y="2431225"/>
            <a:ext cx="4807534" cy="1107996"/>
            <a:chOff x="6562666" y="2431225"/>
            <a:chExt cx="4807534" cy="1107996"/>
          </a:xfrm>
        </p:grpSpPr>
        <p:grpSp>
          <p:nvGrpSpPr>
            <p:cNvPr id="36" name="组合 35"/>
            <p:cNvGrpSpPr/>
            <p:nvPr/>
          </p:nvGrpSpPr>
          <p:grpSpPr>
            <a:xfrm flipV="1">
              <a:off x="6562666" y="2613323"/>
              <a:ext cx="1027118" cy="743800"/>
              <a:chOff x="1775352" y="699407"/>
              <a:chExt cx="7111724" cy="5150040"/>
            </a:xfrm>
          </p:grpSpPr>
          <p:sp>
            <p:nvSpPr>
              <p:cNvPr id="37" name="菱形 36"/>
              <p:cNvSpPr/>
              <p:nvPr/>
            </p:nvSpPr>
            <p:spPr>
              <a:xfrm>
                <a:off x="1775352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菱形 37"/>
              <p:cNvSpPr/>
              <p:nvPr/>
            </p:nvSpPr>
            <p:spPr>
              <a:xfrm>
                <a:off x="2756194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菱形 38"/>
              <p:cNvSpPr/>
              <p:nvPr/>
            </p:nvSpPr>
            <p:spPr>
              <a:xfrm>
                <a:off x="3737036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268100" y="2431225"/>
              <a:ext cx="4102100" cy="1107996"/>
              <a:chOff x="6375415" y="1347000"/>
              <a:chExt cx="4102100" cy="1107996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645400" y="1536977"/>
                <a:ext cx="157838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altLang="zh-CN" sz="1800" dirty="0">
                    <a:solidFill>
                      <a:schemeClr val="accent1"/>
                    </a:solidFill>
                    <a:cs typeface="+mn-ea"/>
                    <a:sym typeface="+mn-lt"/>
                  </a:rPr>
                  <a:t>SQL解析</a:t>
                </a:r>
                <a:endParaRPr lang="en-US" altLang="zh-CN" sz="18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645400" y="1818988"/>
                <a:ext cx="283211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90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l"/>
                <a:r>
                  <a:rPr lang="en-US" sz="1600" dirty="0">
                    <a:solidFill>
                      <a:schemeClr val="accent1"/>
                    </a:solidFill>
                    <a:cs typeface="+mn-ea"/>
                    <a:sym typeface="+mn-lt"/>
                  </a:rPr>
                  <a:t>SQL PARSING</a:t>
                </a:r>
                <a:endParaRPr lang="en-US" sz="16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375415" y="1347000"/>
                <a:ext cx="138948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6600" b="0" i="0" u="none" strike="noStrike" cap="none" spc="0" normalizeH="0" baseline="0">
                    <a:ln>
                      <a:noFill/>
                    </a:ln>
                    <a:solidFill>
                      <a:schemeClr val="accent1">
                        <a:alpha val="80000"/>
                      </a:schemeClr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altLang="zh-CN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02</a:t>
                </a:r>
                <a:endParaRPr lang="en-US" altLang="zh-CN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562666" y="3833750"/>
            <a:ext cx="5553024" cy="1107996"/>
            <a:chOff x="6562666" y="3833750"/>
            <a:chExt cx="5553024" cy="1107996"/>
          </a:xfrm>
        </p:grpSpPr>
        <p:grpSp>
          <p:nvGrpSpPr>
            <p:cNvPr id="40" name="组合 39"/>
            <p:cNvGrpSpPr/>
            <p:nvPr/>
          </p:nvGrpSpPr>
          <p:grpSpPr>
            <a:xfrm flipV="1">
              <a:off x="6562666" y="4015848"/>
              <a:ext cx="1027118" cy="743800"/>
              <a:chOff x="1775352" y="699407"/>
              <a:chExt cx="7111724" cy="5150040"/>
            </a:xfrm>
          </p:grpSpPr>
          <p:sp>
            <p:nvSpPr>
              <p:cNvPr id="41" name="菱形 40"/>
              <p:cNvSpPr/>
              <p:nvPr/>
            </p:nvSpPr>
            <p:spPr>
              <a:xfrm>
                <a:off x="1775352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菱形 41"/>
              <p:cNvSpPr/>
              <p:nvPr/>
            </p:nvSpPr>
            <p:spPr>
              <a:xfrm>
                <a:off x="2756194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3" name="菱形 42"/>
              <p:cNvSpPr/>
              <p:nvPr/>
            </p:nvSpPr>
            <p:spPr>
              <a:xfrm>
                <a:off x="3737036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268100" y="3833750"/>
              <a:ext cx="4847590" cy="1107996"/>
              <a:chOff x="6375415" y="1347000"/>
              <a:chExt cx="4847590" cy="110799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7645415" y="1536865"/>
                <a:ext cx="317817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zh-CN" altLang="en-US" sz="1800" dirty="0">
                    <a:solidFill>
                      <a:schemeClr val="accent1"/>
                    </a:solidFill>
                    <a:cs typeface="+mn-ea"/>
                    <a:sym typeface="+mn-lt"/>
                  </a:rPr>
                  <a:t>轨迹</a:t>
                </a:r>
                <a:r>
                  <a:rPr lang="en-US" altLang="zh-CN" sz="1800" dirty="0">
                    <a:solidFill>
                      <a:schemeClr val="accent1"/>
                    </a:solidFill>
                    <a:cs typeface="+mn-ea"/>
                    <a:sym typeface="+mn-lt"/>
                  </a:rPr>
                  <a:t>Join</a:t>
                </a:r>
                <a:r>
                  <a:rPr lang="zh-CN" altLang="en-US" sz="1800" dirty="0">
                    <a:solidFill>
                      <a:schemeClr val="accent1"/>
                    </a:solidFill>
                    <a:cs typeface="+mn-ea"/>
                    <a:sym typeface="+mn-lt"/>
                  </a:rPr>
                  <a:t>与可视化</a:t>
                </a:r>
                <a:endParaRPr lang="zh-CN" altLang="en-US" sz="18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645415" y="1818805"/>
                <a:ext cx="357759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90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l"/>
                <a:r>
                  <a:rPr lang="en-US" sz="1600" dirty="0">
                    <a:solidFill>
                      <a:schemeClr val="accent1"/>
                    </a:solidFill>
                    <a:cs typeface="+mn-ea"/>
                    <a:sym typeface="+mn-lt"/>
                  </a:rPr>
                  <a:t>TRAJECTORY VISUALIZATION </a:t>
                </a:r>
                <a:endParaRPr lang="en-US" sz="16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375415" y="1347000"/>
                <a:ext cx="138948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6000" b="1" i="0" u="none" strike="noStrike" cap="none" spc="0" normalizeH="0" baseline="0">
                    <a:ln>
                      <a:noFill/>
                    </a:ln>
                    <a:solidFill>
                      <a:srgbClr val="FFFFFF">
                        <a:alpha val="90000"/>
                      </a:srgbClr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altLang="zh-CN" sz="6600" dirty="0">
                    <a:solidFill>
                      <a:schemeClr val="accent1"/>
                    </a:solidFill>
                    <a:cs typeface="+mn-ea"/>
                    <a:sym typeface="+mn-lt"/>
                  </a:rPr>
                  <a:t>03</a:t>
                </a:r>
                <a:endParaRPr lang="en-US" altLang="zh-CN" sz="66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562666" y="5235639"/>
            <a:ext cx="4807534" cy="1281613"/>
            <a:chOff x="6562666" y="5236274"/>
            <a:chExt cx="4807534" cy="1281613"/>
          </a:xfrm>
        </p:grpSpPr>
        <p:grpSp>
          <p:nvGrpSpPr>
            <p:cNvPr id="44" name="组合 43"/>
            <p:cNvGrpSpPr/>
            <p:nvPr/>
          </p:nvGrpSpPr>
          <p:grpSpPr>
            <a:xfrm flipV="1">
              <a:off x="6562666" y="5418372"/>
              <a:ext cx="1027118" cy="743800"/>
              <a:chOff x="1775352" y="699407"/>
              <a:chExt cx="7111724" cy="5150040"/>
            </a:xfrm>
          </p:grpSpPr>
          <p:sp>
            <p:nvSpPr>
              <p:cNvPr id="45" name="菱形 44"/>
              <p:cNvSpPr/>
              <p:nvPr/>
            </p:nvSpPr>
            <p:spPr>
              <a:xfrm>
                <a:off x="1775352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菱形 45"/>
              <p:cNvSpPr/>
              <p:nvPr/>
            </p:nvSpPr>
            <p:spPr>
              <a:xfrm>
                <a:off x="2756194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菱形 46"/>
              <p:cNvSpPr/>
              <p:nvPr/>
            </p:nvSpPr>
            <p:spPr>
              <a:xfrm>
                <a:off x="3737036" y="699407"/>
                <a:ext cx="5150040" cy="5150040"/>
              </a:xfrm>
              <a:prstGeom prst="diamond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268100" y="5236274"/>
              <a:ext cx="4102100" cy="1281613"/>
              <a:chOff x="6375415" y="1347000"/>
              <a:chExt cx="4102100" cy="1281613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7645400" y="1537612"/>
                <a:ext cx="157838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zh-CN" altLang="en-US" sz="1800" dirty="0">
                    <a:solidFill>
                      <a:schemeClr val="accent1"/>
                    </a:solidFill>
                    <a:cs typeface="+mn-ea"/>
                    <a:sym typeface="+mn-lt"/>
                  </a:rPr>
                  <a:t>总结</a:t>
                </a:r>
                <a:endParaRPr lang="zh-CN" altLang="en-US" sz="18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7645400" y="1798668"/>
                <a:ext cx="2832115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90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l"/>
                <a:r>
                  <a:rPr lang="en-US" sz="1600" dirty="0">
                    <a:solidFill>
                      <a:schemeClr val="accent1"/>
                    </a:solidFill>
                    <a:cs typeface="+mn-ea"/>
                    <a:sym typeface="+mn-lt"/>
                  </a:rPr>
                  <a:t>SUMMARY</a:t>
                </a:r>
                <a:endParaRPr lang="en-US" sz="16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  <a:p>
                <a:pPr algn="l"/>
                <a:endParaRPr lang="en-US" sz="16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6375415" y="1347000"/>
                <a:ext cx="138948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R="0" lvl="0" indent="0" defTabSz="913765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 kumimoji="0" sz="6000" b="1" i="0" u="none" strike="noStrike" cap="none" spc="0" normalizeH="0" baseline="0">
                    <a:ln>
                      <a:noFill/>
                    </a:ln>
                    <a:solidFill>
                      <a:srgbClr val="FFFFFF">
                        <a:alpha val="90000"/>
                      </a:srgbClr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altLang="zh-CN" sz="6600" dirty="0">
                    <a:solidFill>
                      <a:schemeClr val="accent1"/>
                    </a:solidFill>
                    <a:cs typeface="+mn-ea"/>
                    <a:sym typeface="+mn-lt"/>
                  </a:rPr>
                  <a:t>04</a:t>
                </a:r>
                <a:endParaRPr lang="en-US" altLang="zh-CN" sz="66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 rot="5400000">
            <a:off x="-145855" y="4439245"/>
            <a:ext cx="1324800" cy="581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0" grpId="0"/>
      <p:bldP spid="49" grpId="0"/>
      <p:bldP spid="3" grpId="0"/>
      <p:bldP spid="9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86139" y="3175"/>
            <a:ext cx="6760244" cy="4092866"/>
            <a:chOff x="-1308522" y="-721864"/>
            <a:chExt cx="8228929" cy="4982056"/>
          </a:xfrm>
        </p:grpSpPr>
        <p:sp>
          <p:nvSpPr>
            <p:cNvPr id="18" name="L 形 17"/>
            <p:cNvSpPr/>
            <p:nvPr/>
          </p:nvSpPr>
          <p:spPr>
            <a:xfrm rot="18900000" flipH="1">
              <a:off x="1938351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L 形 16"/>
            <p:cNvSpPr/>
            <p:nvPr/>
          </p:nvSpPr>
          <p:spPr>
            <a:xfrm rot="18900000" flipH="1">
              <a:off x="314914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L 形 15"/>
            <p:cNvSpPr/>
            <p:nvPr/>
          </p:nvSpPr>
          <p:spPr>
            <a:xfrm rot="18900000" flipH="1">
              <a:off x="-1308522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8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10596063" y="47333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6486" y="417444"/>
            <a:ext cx="178904" cy="1351722"/>
            <a:chOff x="426486" y="417444"/>
            <a:chExt cx="178904" cy="1351722"/>
          </a:xfrm>
        </p:grpSpPr>
        <p:sp>
          <p:nvSpPr>
            <p:cNvPr id="14" name="菱形 13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4" y="1862956"/>
            <a:ext cx="13028512" cy="3080385"/>
            <a:chOff x="54" y="1009516"/>
            <a:chExt cx="13028512" cy="3080385"/>
          </a:xfrm>
        </p:grpSpPr>
        <p:sp>
          <p:nvSpPr>
            <p:cNvPr id="12" name="文本框 11"/>
            <p:cNvSpPr txBox="1"/>
            <p:nvPr/>
          </p:nvSpPr>
          <p:spPr>
            <a:xfrm>
              <a:off x="7022143" y="1009516"/>
              <a:ext cx="6006423" cy="2214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6000" b="1" i="0" u="none" strike="noStrike" cap="none" spc="0" normalizeH="0" baseline="0">
                  <a:ln>
                    <a:noFill/>
                  </a:ln>
                  <a:solidFill>
                    <a:srgbClr val="FFFFFF">
                      <a:alpha val="90000"/>
                    </a:srgbClr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sz="13800" b="0" dirty="0">
                  <a:solidFill>
                    <a:schemeClr val="accent1"/>
                  </a:solidFill>
                  <a:latin typeface="+mj-lt"/>
                  <a:cs typeface="+mn-ea"/>
                  <a:sym typeface="+mn-lt"/>
                </a:rPr>
                <a:t>ONE</a:t>
              </a:r>
              <a:endParaRPr lang="en-US" altLang="zh-CN" sz="13800" b="0" dirty="0">
                <a:solidFill>
                  <a:schemeClr val="accent1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6631549" y="3233703"/>
              <a:ext cx="390594" cy="390594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solidFill>
                  <a:schemeClr val="accent3"/>
                </a:solidFill>
                <a:latin typeface="+mj-lt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4" y="2767831"/>
              <a:ext cx="743712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defRPr>
              </a:lvl1pPr>
            </a:lstStyle>
            <a:p>
              <a:pPr algn="ctr"/>
              <a:r>
                <a:rPr lang="zh-CN" altLang="en-US" sz="8000" b="0" dirty="0">
                  <a:solidFill>
                    <a:schemeClr val="accent1"/>
                  </a:solidFill>
                  <a:latin typeface="+mj-ea"/>
                  <a:ea typeface="+mj-ea"/>
                  <a:cs typeface="+mn-ea"/>
                  <a:sym typeface="+mn-lt"/>
                </a:rPr>
                <a:t>系统表实现</a:t>
              </a:r>
              <a:endParaRPr lang="zh-CN" altLang="en-US" sz="80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-365680" y="5564334"/>
            <a:ext cx="12927415" cy="363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buSzPct val="25000"/>
              <a:defRPr/>
            </a:pPr>
            <a:r>
              <a:rPr lang="en-US" altLang="zh-CN" sz="115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SYSTEM</a:t>
            </a:r>
            <a:endParaRPr lang="en-US" altLang="zh-CN" sz="115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r>
              <a:rPr lang="en-US" altLang="zh-CN" sz="115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TABLE </a:t>
            </a:r>
            <a:endParaRPr lang="zh-CN" altLang="en-US" sz="115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-365680" y="5900746"/>
            <a:ext cx="12927415" cy="1861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buSzPct val="25000"/>
              <a:defRPr/>
            </a:pPr>
            <a:r>
              <a:rPr lang="en-US" altLang="zh-CN" sz="11500" dirty="0">
                <a:solidFill>
                  <a:schemeClr val="accent3">
                    <a:alpha val="1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SYSTEM</a:t>
            </a:r>
            <a:endParaRPr lang="zh-CN" altLang="en-US" sz="11500" dirty="0">
              <a:solidFill>
                <a:schemeClr val="accent3">
                  <a:alpha val="1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flipH="1">
            <a:off x="6678150" y="0"/>
            <a:ext cx="6858002" cy="6858000"/>
            <a:chOff x="-1276581" y="0"/>
            <a:chExt cx="6858002" cy="6858000"/>
          </a:xfrm>
        </p:grpSpPr>
        <p:sp>
          <p:nvSpPr>
            <p:cNvPr id="15" name="菱形 1"/>
            <p:cNvSpPr/>
            <p:nvPr/>
          </p:nvSpPr>
          <p:spPr>
            <a:xfrm>
              <a:off x="3904621" y="4551528"/>
              <a:ext cx="872536" cy="872536"/>
            </a:xfrm>
            <a:custGeom>
              <a:avLst/>
              <a:gdLst>
                <a:gd name="connsiteX0" fmla="*/ 52694 w 8378069"/>
                <a:gd name="connsiteY0" fmla="*/ 4061756 h 8378069"/>
                <a:gd name="connsiteX1" fmla="*/ 4061756 w 8378069"/>
                <a:gd name="connsiteY1" fmla="*/ 52694 h 8378069"/>
                <a:gd name="connsiteX2" fmla="*/ 4316314 w 8378069"/>
                <a:gd name="connsiteY2" fmla="*/ 52694 h 8378069"/>
                <a:gd name="connsiteX3" fmla="*/ 8325376 w 8378069"/>
                <a:gd name="connsiteY3" fmla="*/ 4061756 h 8378069"/>
                <a:gd name="connsiteX4" fmla="*/ 8325376 w 8378069"/>
                <a:gd name="connsiteY4" fmla="*/ 4316314 h 8378069"/>
                <a:gd name="connsiteX5" fmla="*/ 4316314 w 8378069"/>
                <a:gd name="connsiteY5" fmla="*/ 8325376 h 8378069"/>
                <a:gd name="connsiteX6" fmla="*/ 4061756 w 8378069"/>
                <a:gd name="connsiteY6" fmla="*/ 8325376 h 8378069"/>
                <a:gd name="connsiteX7" fmla="*/ 52694 w 8378069"/>
                <a:gd name="connsiteY7" fmla="*/ 4316314 h 8378069"/>
                <a:gd name="connsiteX8" fmla="*/ 52694 w 8378069"/>
                <a:gd name="connsiteY8" fmla="*/ 4061756 h 837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78069" h="8378069">
                  <a:moveTo>
                    <a:pt x="52694" y="4061756"/>
                  </a:moveTo>
                  <a:lnTo>
                    <a:pt x="4061756" y="52694"/>
                  </a:lnTo>
                  <a:cubicBezTo>
                    <a:pt x="4132014" y="-17564"/>
                    <a:pt x="4246056" y="-17564"/>
                    <a:pt x="4316314" y="52694"/>
                  </a:cubicBezTo>
                  <a:lnTo>
                    <a:pt x="8325376" y="4061756"/>
                  </a:lnTo>
                  <a:cubicBezTo>
                    <a:pt x="8395634" y="4132014"/>
                    <a:pt x="8395634" y="4246056"/>
                    <a:pt x="8325376" y="4316314"/>
                  </a:cubicBezTo>
                  <a:lnTo>
                    <a:pt x="4316314" y="8325376"/>
                  </a:lnTo>
                  <a:cubicBezTo>
                    <a:pt x="4246056" y="8395634"/>
                    <a:pt x="4132014" y="8395634"/>
                    <a:pt x="4061756" y="8325376"/>
                  </a:cubicBezTo>
                  <a:lnTo>
                    <a:pt x="52694" y="4316314"/>
                  </a:lnTo>
                  <a:cubicBezTo>
                    <a:pt x="-17564" y="4246056"/>
                    <a:pt x="-17564" y="4132014"/>
                    <a:pt x="52694" y="4061756"/>
                  </a:cubicBezTo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79000">
                  <a:schemeClr val="accent1">
                    <a:lumMod val="10000"/>
                    <a:lumOff val="90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菱形 1"/>
            <p:cNvSpPr/>
            <p:nvPr/>
          </p:nvSpPr>
          <p:spPr>
            <a:xfrm flipV="1">
              <a:off x="3014763" y="323110"/>
              <a:ext cx="1728832" cy="1728832"/>
            </a:xfrm>
            <a:custGeom>
              <a:avLst/>
              <a:gdLst>
                <a:gd name="connsiteX0" fmla="*/ 52694 w 8378069"/>
                <a:gd name="connsiteY0" fmla="*/ 4061756 h 8378069"/>
                <a:gd name="connsiteX1" fmla="*/ 4061756 w 8378069"/>
                <a:gd name="connsiteY1" fmla="*/ 52694 h 8378069"/>
                <a:gd name="connsiteX2" fmla="*/ 4316314 w 8378069"/>
                <a:gd name="connsiteY2" fmla="*/ 52694 h 8378069"/>
                <a:gd name="connsiteX3" fmla="*/ 8325376 w 8378069"/>
                <a:gd name="connsiteY3" fmla="*/ 4061756 h 8378069"/>
                <a:gd name="connsiteX4" fmla="*/ 8325376 w 8378069"/>
                <a:gd name="connsiteY4" fmla="*/ 4316314 h 8378069"/>
                <a:gd name="connsiteX5" fmla="*/ 4316314 w 8378069"/>
                <a:gd name="connsiteY5" fmla="*/ 8325376 h 8378069"/>
                <a:gd name="connsiteX6" fmla="*/ 4061756 w 8378069"/>
                <a:gd name="connsiteY6" fmla="*/ 8325376 h 8378069"/>
                <a:gd name="connsiteX7" fmla="*/ 52694 w 8378069"/>
                <a:gd name="connsiteY7" fmla="*/ 4316314 h 8378069"/>
                <a:gd name="connsiteX8" fmla="*/ 52694 w 8378069"/>
                <a:gd name="connsiteY8" fmla="*/ 4061756 h 837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78069" h="8378069">
                  <a:moveTo>
                    <a:pt x="52694" y="4061756"/>
                  </a:moveTo>
                  <a:lnTo>
                    <a:pt x="4061756" y="52694"/>
                  </a:lnTo>
                  <a:cubicBezTo>
                    <a:pt x="4132014" y="-17564"/>
                    <a:pt x="4246056" y="-17564"/>
                    <a:pt x="4316314" y="52694"/>
                  </a:cubicBezTo>
                  <a:lnTo>
                    <a:pt x="8325376" y="4061756"/>
                  </a:lnTo>
                  <a:cubicBezTo>
                    <a:pt x="8395634" y="4132014"/>
                    <a:pt x="8395634" y="4246056"/>
                    <a:pt x="8325376" y="4316314"/>
                  </a:cubicBezTo>
                  <a:lnTo>
                    <a:pt x="4316314" y="8325376"/>
                  </a:lnTo>
                  <a:cubicBezTo>
                    <a:pt x="4246056" y="8395634"/>
                    <a:pt x="4132014" y="8395634"/>
                    <a:pt x="4061756" y="8325376"/>
                  </a:cubicBezTo>
                  <a:lnTo>
                    <a:pt x="52694" y="4316314"/>
                  </a:lnTo>
                  <a:cubicBezTo>
                    <a:pt x="-17564" y="4246056"/>
                    <a:pt x="-17564" y="4132014"/>
                    <a:pt x="52694" y="4061756"/>
                  </a:cubicBezTo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8000">
                  <a:schemeClr val="accent3">
                    <a:lumMod val="20000"/>
                    <a:lumOff val="80000"/>
                  </a:schemeClr>
                </a:gs>
              </a:gsLst>
              <a:lin ang="27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>
              <a:grayscl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FilmGrain grainSize="2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2152891" cy="6858000"/>
            </a:xfrm>
            <a:prstGeom prst="rect">
              <a:avLst/>
            </a:prstGeom>
          </p:spPr>
        </p:pic>
        <p:sp>
          <p:nvSpPr>
            <p:cNvPr id="12" name="菱形 1"/>
            <p:cNvSpPr/>
            <p:nvPr/>
          </p:nvSpPr>
          <p:spPr>
            <a:xfrm flipH="1">
              <a:off x="-1276581" y="0"/>
              <a:ext cx="6858002" cy="6858000"/>
            </a:xfrm>
            <a:custGeom>
              <a:avLst/>
              <a:gdLst>
                <a:gd name="connsiteX0" fmla="*/ 52694 w 8378069"/>
                <a:gd name="connsiteY0" fmla="*/ 4061756 h 8378069"/>
                <a:gd name="connsiteX1" fmla="*/ 4061756 w 8378069"/>
                <a:gd name="connsiteY1" fmla="*/ 52694 h 8378069"/>
                <a:gd name="connsiteX2" fmla="*/ 4316314 w 8378069"/>
                <a:gd name="connsiteY2" fmla="*/ 52694 h 8378069"/>
                <a:gd name="connsiteX3" fmla="*/ 8325376 w 8378069"/>
                <a:gd name="connsiteY3" fmla="*/ 4061756 h 8378069"/>
                <a:gd name="connsiteX4" fmla="*/ 8325376 w 8378069"/>
                <a:gd name="connsiteY4" fmla="*/ 4316314 h 8378069"/>
                <a:gd name="connsiteX5" fmla="*/ 4316314 w 8378069"/>
                <a:gd name="connsiteY5" fmla="*/ 8325376 h 8378069"/>
                <a:gd name="connsiteX6" fmla="*/ 4061756 w 8378069"/>
                <a:gd name="connsiteY6" fmla="*/ 8325376 h 8378069"/>
                <a:gd name="connsiteX7" fmla="*/ 52694 w 8378069"/>
                <a:gd name="connsiteY7" fmla="*/ 4316314 h 8378069"/>
                <a:gd name="connsiteX8" fmla="*/ 52694 w 8378069"/>
                <a:gd name="connsiteY8" fmla="*/ 4061756 h 837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78069" h="8378069">
                  <a:moveTo>
                    <a:pt x="52694" y="4061756"/>
                  </a:moveTo>
                  <a:lnTo>
                    <a:pt x="4061756" y="52694"/>
                  </a:lnTo>
                  <a:cubicBezTo>
                    <a:pt x="4132014" y="-17564"/>
                    <a:pt x="4246056" y="-17564"/>
                    <a:pt x="4316314" y="52694"/>
                  </a:cubicBezTo>
                  <a:lnTo>
                    <a:pt x="8325376" y="4061756"/>
                  </a:lnTo>
                  <a:cubicBezTo>
                    <a:pt x="8395634" y="4132014"/>
                    <a:pt x="8395634" y="4246056"/>
                    <a:pt x="8325376" y="4316314"/>
                  </a:cubicBezTo>
                  <a:lnTo>
                    <a:pt x="4316314" y="8325376"/>
                  </a:lnTo>
                  <a:cubicBezTo>
                    <a:pt x="4246056" y="8395634"/>
                    <a:pt x="4132014" y="8395634"/>
                    <a:pt x="4061756" y="8325376"/>
                  </a:cubicBezTo>
                  <a:lnTo>
                    <a:pt x="52694" y="4316314"/>
                  </a:lnTo>
                  <a:cubicBezTo>
                    <a:pt x="-17564" y="4246056"/>
                    <a:pt x="-17564" y="4132014"/>
                    <a:pt x="52694" y="4061756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223580" y="5784468"/>
              <a:ext cx="1656000" cy="581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515938" y="47333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0885" y="1577340"/>
            <a:ext cx="2152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cs typeface="+mn-ea"/>
                <a:sym typeface="+mn-lt"/>
              </a:rPr>
              <a:t>系统表概述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551680" y="1687344"/>
            <a:ext cx="178904" cy="178904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205" y="1916430"/>
            <a:ext cx="6074410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系统表（system table）是存储数据库系统元数据（metadata）的表。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元数据是描述数据库中各种对象的数据，如表、列、索引、视图、存储过程等。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系统表存储这些元数据信息，包括对象的名称、类型、所有者、创建时间、修改时间、大小等信息。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其作用包括支持数据库系统的运行和管理，以及提供元数据信息供开发人员和系统管理员使用。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实验中使用的系统表：ObjectTable、SwitchingTable、DeputyTable、BiPointerTable、ClassTable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355" y="63745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系统表实现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" grpId="0" animBg="1"/>
      <p:bldP spid="2" grpId="0"/>
      <p:bldP spid="16" grpId="0" animBg="1"/>
      <p:bldP spid="17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 flipH="1" flipV="1">
            <a:off x="-749892" y="-491029"/>
            <a:ext cx="13686296" cy="7873078"/>
            <a:chOff x="821315" y="699407"/>
            <a:chExt cx="8952657" cy="5150040"/>
          </a:xfrm>
          <a:gradFill flip="none" rotWithShape="1">
            <a:gsLst>
              <a:gs pos="23000">
                <a:schemeClr val="bg1">
                  <a:alpha val="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8" name="菱形 57"/>
            <p:cNvSpPr/>
            <p:nvPr/>
          </p:nvSpPr>
          <p:spPr>
            <a:xfrm>
              <a:off x="821315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菱形 59"/>
            <p:cNvSpPr/>
            <p:nvPr/>
          </p:nvSpPr>
          <p:spPr>
            <a:xfrm>
              <a:off x="462393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2722623" y="699407"/>
              <a:ext cx="5150040" cy="5150040"/>
            </a:xfrm>
            <a:prstGeom prst="diamond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90000">
                  <a:schemeClr val="accent3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矩形: 圆角 15"/>
          <p:cNvSpPr/>
          <p:nvPr/>
        </p:nvSpPr>
        <p:spPr>
          <a:xfrm>
            <a:off x="515938" y="47333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3355" y="63745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系统表实现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89752" y="2007357"/>
            <a:ext cx="2812496" cy="2843286"/>
            <a:chOff x="4689752" y="2026921"/>
            <a:chExt cx="2812496" cy="2843286"/>
          </a:xfrm>
        </p:grpSpPr>
        <p:grpSp>
          <p:nvGrpSpPr>
            <p:cNvPr id="15" name="组合 14"/>
            <p:cNvGrpSpPr/>
            <p:nvPr/>
          </p:nvGrpSpPr>
          <p:grpSpPr>
            <a:xfrm>
              <a:off x="4689752" y="2026921"/>
              <a:ext cx="2812496" cy="2843286"/>
              <a:chOff x="3491704" y="853563"/>
              <a:chExt cx="5133798" cy="5190002"/>
            </a:xfrm>
          </p:grpSpPr>
          <p:sp>
            <p:nvSpPr>
              <p:cNvPr id="7" name="任意多边形: 形状 6"/>
              <p:cNvSpPr/>
              <p:nvPr/>
            </p:nvSpPr>
            <p:spPr>
              <a:xfrm>
                <a:off x="6097081" y="853563"/>
                <a:ext cx="1552102" cy="2236929"/>
              </a:xfrm>
              <a:custGeom>
                <a:avLst/>
                <a:gdLst>
                  <a:gd name="connsiteX0" fmla="*/ 0 w 1653702"/>
                  <a:gd name="connsiteY0" fmla="*/ 0 h 2422187"/>
                  <a:gd name="connsiteX1" fmla="*/ 0 w 1653702"/>
                  <a:gd name="connsiteY1" fmla="*/ 768485 h 2422187"/>
                  <a:gd name="connsiteX2" fmla="*/ 1653702 w 1653702"/>
                  <a:gd name="connsiteY2" fmla="*/ 2422187 h 242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3702" h="2422187">
                    <a:moveTo>
                      <a:pt x="0" y="0"/>
                    </a:moveTo>
                    <a:lnTo>
                      <a:pt x="0" y="768485"/>
                    </a:lnTo>
                    <a:lnTo>
                      <a:pt x="1653702" y="2422187"/>
                    </a:lnTo>
                  </a:path>
                </a:pathLst>
              </a:custGeom>
              <a:noFill/>
              <a:ln w="25400" cap="rnd">
                <a:round/>
                <a:headEnd type="diamond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 rot="16200000">
                <a:off x="3834118" y="1534484"/>
                <a:ext cx="1552102" cy="2236929"/>
              </a:xfrm>
              <a:custGeom>
                <a:avLst/>
                <a:gdLst>
                  <a:gd name="connsiteX0" fmla="*/ 0 w 1653702"/>
                  <a:gd name="connsiteY0" fmla="*/ 0 h 2422187"/>
                  <a:gd name="connsiteX1" fmla="*/ 0 w 1653702"/>
                  <a:gd name="connsiteY1" fmla="*/ 768485 h 2422187"/>
                  <a:gd name="connsiteX2" fmla="*/ 1653702 w 1653702"/>
                  <a:gd name="connsiteY2" fmla="*/ 2422187 h 242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3702" h="2422187">
                    <a:moveTo>
                      <a:pt x="0" y="0"/>
                    </a:moveTo>
                    <a:lnTo>
                      <a:pt x="0" y="768485"/>
                    </a:lnTo>
                    <a:lnTo>
                      <a:pt x="1653702" y="2422187"/>
                    </a:lnTo>
                  </a:path>
                </a:pathLst>
              </a:custGeom>
              <a:noFill/>
              <a:ln w="25400" cap="rnd">
                <a:round/>
                <a:headEnd type="diamond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 rot="10800000">
                <a:off x="4543898" y="3806636"/>
                <a:ext cx="1552102" cy="2236929"/>
              </a:xfrm>
              <a:custGeom>
                <a:avLst/>
                <a:gdLst>
                  <a:gd name="connsiteX0" fmla="*/ 0 w 1653702"/>
                  <a:gd name="connsiteY0" fmla="*/ 0 h 2422187"/>
                  <a:gd name="connsiteX1" fmla="*/ 0 w 1653702"/>
                  <a:gd name="connsiteY1" fmla="*/ 768485 h 2422187"/>
                  <a:gd name="connsiteX2" fmla="*/ 1653702 w 1653702"/>
                  <a:gd name="connsiteY2" fmla="*/ 2422187 h 242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3702" h="2422187">
                    <a:moveTo>
                      <a:pt x="0" y="0"/>
                    </a:moveTo>
                    <a:lnTo>
                      <a:pt x="0" y="768485"/>
                    </a:lnTo>
                    <a:lnTo>
                      <a:pt x="1653702" y="2422187"/>
                    </a:lnTo>
                  </a:path>
                </a:pathLst>
              </a:custGeom>
              <a:noFill/>
              <a:ln w="25400" cap="rnd">
                <a:round/>
                <a:headEnd type="diamond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 rot="5400000">
                <a:off x="6730986" y="3100544"/>
                <a:ext cx="1552102" cy="2236930"/>
              </a:xfrm>
              <a:custGeom>
                <a:avLst/>
                <a:gdLst>
                  <a:gd name="connsiteX0" fmla="*/ 0 w 1653702"/>
                  <a:gd name="connsiteY0" fmla="*/ 0 h 2422187"/>
                  <a:gd name="connsiteX1" fmla="*/ 0 w 1653702"/>
                  <a:gd name="connsiteY1" fmla="*/ 768485 h 2422187"/>
                  <a:gd name="connsiteX2" fmla="*/ 1653702 w 1653702"/>
                  <a:gd name="connsiteY2" fmla="*/ 2422187 h 242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3702" h="2422187">
                    <a:moveTo>
                      <a:pt x="0" y="0"/>
                    </a:moveTo>
                    <a:lnTo>
                      <a:pt x="0" y="768485"/>
                    </a:lnTo>
                    <a:lnTo>
                      <a:pt x="1653702" y="2422187"/>
                    </a:lnTo>
                  </a:path>
                </a:pathLst>
              </a:custGeom>
              <a:noFill/>
              <a:ln w="25400" cap="rnd">
                <a:round/>
                <a:headEnd type="diamond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837125" y="2429435"/>
              <a:ext cx="510540" cy="460375"/>
              <a:chOff x="5840603" y="2717482"/>
              <a:chExt cx="510540" cy="460375"/>
            </a:xfrm>
          </p:grpSpPr>
          <p:sp>
            <p:nvSpPr>
              <p:cNvPr id="19" name="菱形 18"/>
              <p:cNvSpPr>
                <a:spLocks noChangeAspect="1"/>
              </p:cNvSpPr>
              <p:nvPr/>
            </p:nvSpPr>
            <p:spPr>
              <a:xfrm>
                <a:off x="5958516" y="2727387"/>
                <a:ext cx="274968" cy="274968"/>
              </a:xfrm>
              <a:prstGeom prst="diamond">
                <a:avLst/>
              </a:prstGeom>
              <a:solidFill>
                <a:schemeClr val="accent1"/>
              </a:solidFill>
              <a:ln cap="rnd">
                <a:solidFill>
                  <a:schemeClr val="accent1">
                    <a:shade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840603" y="2717482"/>
                <a:ext cx="510540" cy="460375"/>
              </a:xfrm>
              <a:prstGeom prst="rect">
                <a:avLst/>
              </a:prstGeom>
              <a:noFill/>
              <a:ln cap="rnd">
                <a:noFill/>
                <a:round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en-US" altLang="zh-CN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785920" y="3274007"/>
              <a:ext cx="359410" cy="275983"/>
              <a:chOff x="5916296" y="2726372"/>
              <a:chExt cx="359410" cy="275983"/>
            </a:xfrm>
          </p:grpSpPr>
          <p:sp>
            <p:nvSpPr>
              <p:cNvPr id="23" name="菱形 22"/>
              <p:cNvSpPr>
                <a:spLocks noChangeAspect="1"/>
              </p:cNvSpPr>
              <p:nvPr/>
            </p:nvSpPr>
            <p:spPr>
              <a:xfrm>
                <a:off x="5958516" y="2727387"/>
                <a:ext cx="274968" cy="274968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5916296" y="2726372"/>
                <a:ext cx="359410" cy="275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936783" y="4157295"/>
              <a:ext cx="359410" cy="275983"/>
              <a:chOff x="5916296" y="2726372"/>
              <a:chExt cx="359410" cy="275983"/>
            </a:xfrm>
          </p:grpSpPr>
          <p:sp>
            <p:nvSpPr>
              <p:cNvPr id="26" name="菱形 25"/>
              <p:cNvSpPr>
                <a:spLocks noChangeAspect="1"/>
              </p:cNvSpPr>
              <p:nvPr/>
            </p:nvSpPr>
            <p:spPr>
              <a:xfrm>
                <a:off x="5958516" y="2727387"/>
                <a:ext cx="274968" cy="274968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5916296" y="2726372"/>
                <a:ext cx="359410" cy="275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063620" y="3329115"/>
              <a:ext cx="359410" cy="275983"/>
              <a:chOff x="5916296" y="2726372"/>
              <a:chExt cx="359410" cy="275983"/>
            </a:xfrm>
          </p:grpSpPr>
          <p:sp>
            <p:nvSpPr>
              <p:cNvPr id="29" name="菱形 28"/>
              <p:cNvSpPr>
                <a:spLocks noChangeAspect="1"/>
              </p:cNvSpPr>
              <p:nvPr/>
            </p:nvSpPr>
            <p:spPr>
              <a:xfrm>
                <a:off x="5958516" y="2727387"/>
                <a:ext cx="274968" cy="274968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5916296" y="2726372"/>
                <a:ext cx="359410" cy="275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6024661" y="655591"/>
            <a:ext cx="30086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更新DeputyTableItem类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31428" y="946955"/>
            <a:ext cx="5127682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修改DeputyTableItem.java文件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添加字符串类型的deputyname字段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修改类中的函数equals()和hashCode()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587694" y="3246637"/>
            <a:ext cx="4018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修改插入DeputyTable的相关函数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45261" y="3588166"/>
            <a:ext cx="3958984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更新CreateDeputyClassImpl.java文件中的insertDeputyTable()函数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添加参数deputyClass以插入deputyname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71286" y="4934607"/>
            <a:ext cx="46742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在Android应用上显示deputyname字段</a:t>
            </a:r>
            <a:endParaRPr lang="zh-CN" altLang="en-US" sz="2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704204" y="5319951"/>
            <a:ext cx="5004841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修改ShowDep.java文件中的ShowDep类实现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修改tabCol的值并添加stemp4变量表示deputyname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依次显示deputyTable的各个属性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95721" y="2471261"/>
            <a:ext cx="22358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修改DeputyTabl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6433" y="2869940"/>
            <a:ext cx="4022932" cy="1706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追加deputyname字段：表示deputy所属的类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在Android应用上显示deputyname字段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411480" y="6110053"/>
            <a:ext cx="1301496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buSzPct val="25000"/>
              <a:defRPr/>
            </a:pPr>
            <a:r>
              <a:rPr lang="en-US" altLang="zh-CN" sz="7200" dirty="0">
                <a:solidFill>
                  <a:schemeClr val="accent1">
                    <a:alpha val="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SYSTEM TABLE</a:t>
            </a:r>
            <a:endParaRPr lang="zh-CN" altLang="en-US" sz="7200" dirty="0">
              <a:solidFill>
                <a:schemeClr val="accent1">
                  <a:alpha val="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16487" y="1008350"/>
            <a:ext cx="436880" cy="58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692202" y="3588681"/>
            <a:ext cx="436880" cy="58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77450" y="5274808"/>
            <a:ext cx="436880" cy="58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299970" y="2794000"/>
            <a:ext cx="43688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 flipV="1">
            <a:off x="11586285" y="5081551"/>
            <a:ext cx="178904" cy="1351722"/>
            <a:chOff x="426486" y="417444"/>
            <a:chExt cx="178904" cy="1351722"/>
          </a:xfrm>
        </p:grpSpPr>
        <p:sp>
          <p:nvSpPr>
            <p:cNvPr id="62" name="菱形 61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L 形 44"/>
          <p:cNvSpPr/>
          <p:nvPr/>
        </p:nvSpPr>
        <p:spPr>
          <a:xfrm rot="2700000" flipH="1">
            <a:off x="11550063" y="426192"/>
            <a:ext cx="252000" cy="252000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53" grpId="0" bldLvl="0" animBg="1"/>
      <p:bldP spid="54" grpId="0" bldLvl="0" animBg="1"/>
      <p:bldP spid="55" grpId="0" bldLvl="0" animBg="1"/>
      <p:bldP spid="56" grpId="0" bldLvl="0" animBg="1"/>
      <p:bldP spid="4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-367585" y="5597989"/>
            <a:ext cx="12927415" cy="363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buSzPct val="25000"/>
              <a:defRPr/>
            </a:pPr>
            <a:r>
              <a:rPr lang="en-US" altLang="zh-CN" sz="11500" dirty="0">
                <a:solidFill>
                  <a:schemeClr val="accent3">
                    <a:alpha val="1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SYSTEM OVERVIEW</a:t>
            </a:r>
            <a:endParaRPr lang="zh-CN" altLang="en-US" sz="11500" dirty="0">
              <a:solidFill>
                <a:schemeClr val="accent3">
                  <a:alpha val="1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71" name="组合 70"/>
          <p:cNvGrpSpPr/>
          <p:nvPr/>
        </p:nvGrpSpPr>
        <p:grpSpPr>
          <a:xfrm rot="16200000" flipH="1" flipV="1">
            <a:off x="1485209" y="402051"/>
            <a:ext cx="6330088" cy="4584008"/>
            <a:chOff x="1775352" y="699407"/>
            <a:chExt cx="7111724" cy="5150040"/>
          </a:xfrm>
        </p:grpSpPr>
        <p:sp>
          <p:nvSpPr>
            <p:cNvPr id="72" name="菱形 71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菱形 72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菱形 73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 rot="16200000" flipH="1" flipV="1">
            <a:off x="-1388593" y="386901"/>
            <a:ext cx="6330088" cy="4584008"/>
            <a:chOff x="1775352" y="699407"/>
            <a:chExt cx="7111724" cy="5150040"/>
          </a:xfrm>
        </p:grpSpPr>
        <p:sp>
          <p:nvSpPr>
            <p:cNvPr id="60" name="菱形 59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菱形 60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菱形 61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rot="16200000" flipH="1" flipV="1">
            <a:off x="7250592" y="402142"/>
            <a:ext cx="6330088" cy="4584008"/>
            <a:chOff x="1775352" y="699407"/>
            <a:chExt cx="7111724" cy="5150040"/>
          </a:xfrm>
        </p:grpSpPr>
        <p:sp>
          <p:nvSpPr>
            <p:cNvPr id="64" name="菱形 63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菱形 64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菱形 65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rot="16200000" flipH="1" flipV="1">
            <a:off x="4369806" y="386902"/>
            <a:ext cx="6330088" cy="4584008"/>
            <a:chOff x="1775352" y="699407"/>
            <a:chExt cx="7111724" cy="5150040"/>
          </a:xfrm>
        </p:grpSpPr>
        <p:sp>
          <p:nvSpPr>
            <p:cNvPr id="68" name="菱形 67"/>
            <p:cNvSpPr/>
            <p:nvPr/>
          </p:nvSpPr>
          <p:spPr>
            <a:xfrm>
              <a:off x="1775352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菱形 68"/>
            <p:cNvSpPr/>
            <p:nvPr/>
          </p:nvSpPr>
          <p:spPr>
            <a:xfrm>
              <a:off x="2756194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菱形 69"/>
            <p:cNvSpPr/>
            <p:nvPr/>
          </p:nvSpPr>
          <p:spPr>
            <a:xfrm>
              <a:off x="3737036" y="699407"/>
              <a:ext cx="5150040" cy="5150040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242561" y="45573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系统表实现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5546475" y="91658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17185" y="6217841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演示视频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426486" y="417444"/>
            <a:ext cx="178904" cy="1351722"/>
            <a:chOff x="426486" y="417444"/>
            <a:chExt cx="178904" cy="1351722"/>
          </a:xfrm>
        </p:grpSpPr>
        <p:sp>
          <p:nvSpPr>
            <p:cNvPr id="53" name="菱形 52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system_tables_0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565" y="1058545"/>
            <a:ext cx="2753995" cy="5064125"/>
          </a:xfrm>
          <a:prstGeom prst="rect">
            <a:avLst/>
          </a:prstGeom>
        </p:spPr>
      </p:pic>
      <p:pic>
        <p:nvPicPr>
          <p:cNvPr id="5" name="system_tables_0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42455" y="1058545"/>
            <a:ext cx="2877185" cy="5064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9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>
                <p:cTn id="50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51" grpId="0"/>
      <p:bldP spid="9" grpId="0"/>
      <p:bldP spid="24" grpId="0" bldLvl="0" animBg="1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 flipH="1">
            <a:off x="5278681" y="-682974"/>
            <a:ext cx="6760244" cy="4092866"/>
            <a:chOff x="-1308522" y="-721864"/>
            <a:chExt cx="8228929" cy="4982056"/>
          </a:xfrm>
        </p:grpSpPr>
        <p:sp>
          <p:nvSpPr>
            <p:cNvPr id="16" name="L 形 15"/>
            <p:cNvSpPr/>
            <p:nvPr/>
          </p:nvSpPr>
          <p:spPr>
            <a:xfrm rot="18900000" flipH="1">
              <a:off x="1938351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L 形 16"/>
            <p:cNvSpPr/>
            <p:nvPr/>
          </p:nvSpPr>
          <p:spPr>
            <a:xfrm rot="18900000" flipH="1">
              <a:off x="314914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L 形 17"/>
            <p:cNvSpPr/>
            <p:nvPr/>
          </p:nvSpPr>
          <p:spPr>
            <a:xfrm rot="18900000" flipH="1">
              <a:off x="-1308522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lumMod val="8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515938" y="47333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1203" y="1189221"/>
            <a:ext cx="6328092" cy="2214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138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TWO</a:t>
            </a:r>
            <a:endParaRPr lang="en-US" altLang="zh-CN" sz="138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5278681" y="3233703"/>
            <a:ext cx="390594" cy="39059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>
              <a:solidFill>
                <a:schemeClr val="accent3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86611" y="417444"/>
            <a:ext cx="178904" cy="1351722"/>
            <a:chOff x="426486" y="417444"/>
            <a:chExt cx="178904" cy="1351722"/>
          </a:xfrm>
        </p:grpSpPr>
        <p:sp>
          <p:nvSpPr>
            <p:cNvPr id="14" name="菱形 13"/>
            <p:cNvSpPr/>
            <p:nvPr/>
          </p:nvSpPr>
          <p:spPr>
            <a:xfrm>
              <a:off x="426486" y="417444"/>
              <a:ext cx="178904" cy="17890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15938" y="685800"/>
              <a:ext cx="0" cy="10833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5764661" y="2768178"/>
            <a:ext cx="52694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defRPr>
            </a:lvl1pPr>
          </a:lstStyle>
          <a:p>
            <a:pPr algn="ctr"/>
            <a:r>
              <a:rPr lang="en-US" altLang="zh-CN" sz="80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SQL</a:t>
            </a:r>
            <a:r>
              <a:rPr lang="zh-CN" altLang="en-US" sz="8000" b="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解析</a:t>
            </a:r>
            <a:endParaRPr lang="zh-CN" altLang="en-US" sz="8000" b="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66065" y="4061083"/>
            <a:ext cx="9912796" cy="279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3765">
              <a:buSzPct val="25000"/>
              <a:defRPr/>
            </a:pPr>
            <a:r>
              <a:rPr lang="en-US" altLang="zh-CN" sz="8800" dirty="0">
                <a:solidFill>
                  <a:schemeClr val="accent1">
                    <a:alpha val="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SQL </a:t>
            </a:r>
            <a:endParaRPr lang="en-US" altLang="zh-CN" sz="8800" dirty="0">
              <a:solidFill>
                <a:schemeClr val="accent1">
                  <a:alpha val="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r" defTabSz="913765">
              <a:buSzPct val="25000"/>
              <a:defRPr/>
            </a:pPr>
            <a:r>
              <a:rPr lang="en-US" altLang="zh-CN" sz="8800" dirty="0">
                <a:solidFill>
                  <a:schemeClr val="accent1">
                    <a:alpha val="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PARSING</a:t>
            </a:r>
            <a:endParaRPr lang="zh-CN" altLang="en-US" sz="8800" dirty="0">
              <a:solidFill>
                <a:schemeClr val="accent1">
                  <a:alpha val="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 animBg="1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 rot="16200000">
            <a:off x="784408" y="2285368"/>
            <a:ext cx="6980354" cy="4226126"/>
            <a:chOff x="-1308522" y="-721864"/>
            <a:chExt cx="8228929" cy="4982056"/>
          </a:xfrm>
        </p:grpSpPr>
        <p:sp>
          <p:nvSpPr>
            <p:cNvPr id="35" name="L 形 34"/>
            <p:cNvSpPr/>
            <p:nvPr/>
          </p:nvSpPr>
          <p:spPr>
            <a:xfrm rot="18900000" flipH="1">
              <a:off x="1938351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L 形 35"/>
            <p:cNvSpPr/>
            <p:nvPr/>
          </p:nvSpPr>
          <p:spPr>
            <a:xfrm rot="18900000" flipH="1">
              <a:off x="314914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L 形 36"/>
            <p:cNvSpPr/>
            <p:nvPr/>
          </p:nvSpPr>
          <p:spPr>
            <a:xfrm rot="18900000" flipH="1">
              <a:off x="-1308522" y="-721864"/>
              <a:ext cx="4982056" cy="4982056"/>
            </a:xfrm>
            <a:prstGeom prst="corner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2">
                    <a:alpha val="50000"/>
                  </a:schemeClr>
                </a:gs>
              </a:gsLst>
              <a:lin ang="8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515938" y="473334"/>
            <a:ext cx="1080000" cy="7885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3355" y="637457"/>
            <a:ext cx="18122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SQL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解析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 grainSize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2302" y="512763"/>
            <a:ext cx="6089698" cy="583247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2743200" y="483758"/>
            <a:ext cx="4511040" cy="5890484"/>
            <a:chOff x="3119058" y="1214573"/>
            <a:chExt cx="3299130" cy="430798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785795" y="3366160"/>
              <a:ext cx="632393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组合 8"/>
            <p:cNvGrpSpPr/>
            <p:nvPr/>
          </p:nvGrpSpPr>
          <p:grpSpPr>
            <a:xfrm>
              <a:off x="3119058" y="1214573"/>
              <a:ext cx="2680832" cy="4307980"/>
              <a:chOff x="1272488" y="2213200"/>
              <a:chExt cx="1885283" cy="3029566"/>
            </a:xfrm>
          </p:grpSpPr>
          <p:sp>
            <p:nvSpPr>
              <p:cNvPr id="10" name="任意多边形: 形状 9"/>
              <p:cNvSpPr/>
              <p:nvPr/>
            </p:nvSpPr>
            <p:spPr>
              <a:xfrm>
                <a:off x="1869096" y="3261549"/>
                <a:ext cx="1125662" cy="1330741"/>
              </a:xfrm>
              <a:custGeom>
                <a:avLst/>
                <a:gdLst>
                  <a:gd name="connsiteX0" fmla="*/ 524351 w 1125662"/>
                  <a:gd name="connsiteY0" fmla="*/ 0 h 1330741"/>
                  <a:gd name="connsiteX1" fmla="*/ 1125662 w 1125662"/>
                  <a:gd name="connsiteY1" fmla="*/ 349472 h 1330741"/>
                  <a:gd name="connsiteX2" fmla="*/ 1125662 w 1125662"/>
                  <a:gd name="connsiteY2" fmla="*/ 1330741 h 1330741"/>
                  <a:gd name="connsiteX3" fmla="*/ 0 w 1125662"/>
                  <a:gd name="connsiteY3" fmla="*/ 914400 h 1330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5662" h="1330741">
                    <a:moveTo>
                      <a:pt x="524351" y="0"/>
                    </a:moveTo>
                    <a:lnTo>
                      <a:pt x="1125662" y="349472"/>
                    </a:lnTo>
                    <a:lnTo>
                      <a:pt x="1125662" y="1330741"/>
                    </a:lnTo>
                    <a:lnTo>
                      <a:pt x="0" y="91440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2480887" y="3051295"/>
                <a:ext cx="513871" cy="387936"/>
              </a:xfrm>
              <a:custGeom>
                <a:avLst/>
                <a:gdLst>
                  <a:gd name="connsiteX0" fmla="*/ 513871 w 513871"/>
                  <a:gd name="connsiteY0" fmla="*/ 0 h 387936"/>
                  <a:gd name="connsiteX1" fmla="*/ 513871 w 513871"/>
                  <a:gd name="connsiteY1" fmla="*/ 387936 h 387936"/>
                  <a:gd name="connsiteX2" fmla="*/ 0 w 513871"/>
                  <a:gd name="connsiteY2" fmla="*/ 57834 h 387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3871" h="387936">
                    <a:moveTo>
                      <a:pt x="513871" y="0"/>
                    </a:moveTo>
                    <a:lnTo>
                      <a:pt x="513871" y="387936"/>
                    </a:lnTo>
                    <a:lnTo>
                      <a:pt x="0" y="57834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2480887" y="2213200"/>
                <a:ext cx="513871" cy="895928"/>
              </a:xfrm>
              <a:custGeom>
                <a:avLst/>
                <a:gdLst>
                  <a:gd name="connsiteX0" fmla="*/ 513871 w 513871"/>
                  <a:gd name="connsiteY0" fmla="*/ 0 h 895928"/>
                  <a:gd name="connsiteX1" fmla="*/ 513871 w 513871"/>
                  <a:gd name="connsiteY1" fmla="*/ 895928 h 895928"/>
                  <a:gd name="connsiteX2" fmla="*/ 0 w 513871"/>
                  <a:gd name="connsiteY2" fmla="*/ 895928 h 895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3871" h="895928">
                    <a:moveTo>
                      <a:pt x="513871" y="0"/>
                    </a:moveTo>
                    <a:lnTo>
                      <a:pt x="513871" y="895928"/>
                    </a:lnTo>
                    <a:lnTo>
                      <a:pt x="0" y="895928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1869096" y="3261548"/>
                <a:ext cx="1125662" cy="914400"/>
              </a:xfrm>
              <a:custGeom>
                <a:avLst/>
                <a:gdLst>
                  <a:gd name="connsiteX0" fmla="*/ 524351 w 1125662"/>
                  <a:gd name="connsiteY0" fmla="*/ 0 h 914400"/>
                  <a:gd name="connsiteX1" fmla="*/ 1125662 w 1125662"/>
                  <a:gd name="connsiteY1" fmla="*/ 0 h 914400"/>
                  <a:gd name="connsiteX2" fmla="*/ 1125662 w 1125662"/>
                  <a:gd name="connsiteY2" fmla="*/ 914400 h 914400"/>
                  <a:gd name="connsiteX3" fmla="*/ 0 w 1125662"/>
                  <a:gd name="connsiteY3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5662" h="914400">
                    <a:moveTo>
                      <a:pt x="524351" y="0"/>
                    </a:moveTo>
                    <a:lnTo>
                      <a:pt x="1125662" y="0"/>
                    </a:lnTo>
                    <a:lnTo>
                      <a:pt x="1125662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1272488" y="4328366"/>
                <a:ext cx="1722270" cy="914400"/>
              </a:xfrm>
              <a:custGeom>
                <a:avLst/>
                <a:gdLst>
                  <a:gd name="connsiteX0" fmla="*/ 524408 w 1722270"/>
                  <a:gd name="connsiteY0" fmla="*/ 0 h 914400"/>
                  <a:gd name="connsiteX1" fmla="*/ 1722270 w 1722270"/>
                  <a:gd name="connsiteY1" fmla="*/ 0 h 914400"/>
                  <a:gd name="connsiteX2" fmla="*/ 1722270 w 1722270"/>
                  <a:gd name="connsiteY2" fmla="*/ 914400 h 914400"/>
                  <a:gd name="connsiteX3" fmla="*/ 0 w 1722270"/>
                  <a:gd name="connsiteY3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2270" h="914400">
                    <a:moveTo>
                      <a:pt x="524408" y="0"/>
                    </a:moveTo>
                    <a:lnTo>
                      <a:pt x="1722270" y="0"/>
                    </a:lnTo>
                    <a:lnTo>
                      <a:pt x="172227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solidFill>
                <a:schemeClr val="accent3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2852934" y="2575748"/>
                <a:ext cx="304837" cy="304838"/>
              </a:xfrm>
              <a:custGeom>
                <a:avLst/>
                <a:gdLst>
                  <a:gd name="connsiteX0" fmla="*/ 152419 w 304837"/>
                  <a:gd name="connsiteY0" fmla="*/ 31718 h 304838"/>
                  <a:gd name="connsiteX1" fmla="*/ 31718 w 304837"/>
                  <a:gd name="connsiteY1" fmla="*/ 152419 h 304838"/>
                  <a:gd name="connsiteX2" fmla="*/ 152419 w 304837"/>
                  <a:gd name="connsiteY2" fmla="*/ 273120 h 304838"/>
                  <a:gd name="connsiteX3" fmla="*/ 273120 w 304837"/>
                  <a:gd name="connsiteY3" fmla="*/ 152419 h 304838"/>
                  <a:gd name="connsiteX4" fmla="*/ 152419 w 304837"/>
                  <a:gd name="connsiteY4" fmla="*/ 31718 h 304838"/>
                  <a:gd name="connsiteX5" fmla="*/ 204425 w 304837"/>
                  <a:gd name="connsiteY5" fmla="*/ 230429 h 304838"/>
                  <a:gd name="connsiteX6" fmla="*/ 104413 w 304837"/>
                  <a:gd name="connsiteY6" fmla="*/ 230429 h 304838"/>
                  <a:gd name="connsiteX7" fmla="*/ 104413 w 304837"/>
                  <a:gd name="connsiteY7" fmla="*/ 200882 h 304838"/>
                  <a:gd name="connsiteX8" fmla="*/ 138703 w 304837"/>
                  <a:gd name="connsiteY8" fmla="*/ 200882 h 304838"/>
                  <a:gd name="connsiteX9" fmla="*/ 138703 w 304837"/>
                  <a:gd name="connsiteY9" fmla="*/ 110014 h 304838"/>
                  <a:gd name="connsiteX10" fmla="*/ 109271 w 304837"/>
                  <a:gd name="connsiteY10" fmla="*/ 110014 h 304838"/>
                  <a:gd name="connsiteX11" fmla="*/ 109271 w 304837"/>
                  <a:gd name="connsiteY11" fmla="*/ 87554 h 304838"/>
                  <a:gd name="connsiteX12" fmla="*/ 148418 w 304837"/>
                  <a:gd name="connsiteY12" fmla="*/ 73152 h 304838"/>
                  <a:gd name="connsiteX13" fmla="*/ 175279 w 304837"/>
                  <a:gd name="connsiteY13" fmla="*/ 73152 h 304838"/>
                  <a:gd name="connsiteX14" fmla="*/ 175279 w 304837"/>
                  <a:gd name="connsiteY14" fmla="*/ 200882 h 304838"/>
                  <a:gd name="connsiteX15" fmla="*/ 204711 w 304837"/>
                  <a:gd name="connsiteY15" fmla="*/ 200882 h 304838"/>
                  <a:gd name="connsiteX16" fmla="*/ 152419 w 304837"/>
                  <a:gd name="connsiteY16" fmla="*/ 31718 h 304838"/>
                  <a:gd name="connsiteX17" fmla="*/ 31718 w 304837"/>
                  <a:gd name="connsiteY17" fmla="*/ 152419 h 304838"/>
                  <a:gd name="connsiteX18" fmla="*/ 152419 w 304837"/>
                  <a:gd name="connsiteY18" fmla="*/ 273120 h 304838"/>
                  <a:gd name="connsiteX19" fmla="*/ 273120 w 304837"/>
                  <a:gd name="connsiteY19" fmla="*/ 152419 h 304838"/>
                  <a:gd name="connsiteX20" fmla="*/ 152419 w 304837"/>
                  <a:gd name="connsiteY20" fmla="*/ 31718 h 304838"/>
                  <a:gd name="connsiteX21" fmla="*/ 204425 w 304837"/>
                  <a:gd name="connsiteY21" fmla="*/ 230429 h 304838"/>
                  <a:gd name="connsiteX22" fmla="*/ 104413 w 304837"/>
                  <a:gd name="connsiteY22" fmla="*/ 230429 h 304838"/>
                  <a:gd name="connsiteX23" fmla="*/ 104413 w 304837"/>
                  <a:gd name="connsiteY23" fmla="*/ 200882 h 304838"/>
                  <a:gd name="connsiteX24" fmla="*/ 138703 w 304837"/>
                  <a:gd name="connsiteY24" fmla="*/ 200882 h 304838"/>
                  <a:gd name="connsiteX25" fmla="*/ 138703 w 304837"/>
                  <a:gd name="connsiteY25" fmla="*/ 110014 h 304838"/>
                  <a:gd name="connsiteX26" fmla="*/ 109271 w 304837"/>
                  <a:gd name="connsiteY26" fmla="*/ 110014 h 304838"/>
                  <a:gd name="connsiteX27" fmla="*/ 109271 w 304837"/>
                  <a:gd name="connsiteY27" fmla="*/ 87554 h 304838"/>
                  <a:gd name="connsiteX28" fmla="*/ 148418 w 304837"/>
                  <a:gd name="connsiteY28" fmla="*/ 73152 h 304838"/>
                  <a:gd name="connsiteX29" fmla="*/ 175279 w 304837"/>
                  <a:gd name="connsiteY29" fmla="*/ 73152 h 304838"/>
                  <a:gd name="connsiteX30" fmla="*/ 175279 w 304837"/>
                  <a:gd name="connsiteY30" fmla="*/ 200882 h 304838"/>
                  <a:gd name="connsiteX31" fmla="*/ 204711 w 304837"/>
                  <a:gd name="connsiteY31" fmla="*/ 200882 h 304838"/>
                  <a:gd name="connsiteX32" fmla="*/ 152419 w 304837"/>
                  <a:gd name="connsiteY32" fmla="*/ 31718 h 304838"/>
                  <a:gd name="connsiteX33" fmla="*/ 31718 w 304837"/>
                  <a:gd name="connsiteY33" fmla="*/ 152419 h 304838"/>
                  <a:gd name="connsiteX34" fmla="*/ 152419 w 304837"/>
                  <a:gd name="connsiteY34" fmla="*/ 273120 h 304838"/>
                  <a:gd name="connsiteX35" fmla="*/ 273120 w 304837"/>
                  <a:gd name="connsiteY35" fmla="*/ 152419 h 304838"/>
                  <a:gd name="connsiteX36" fmla="*/ 152419 w 304837"/>
                  <a:gd name="connsiteY36" fmla="*/ 31718 h 304838"/>
                  <a:gd name="connsiteX37" fmla="*/ 204425 w 304837"/>
                  <a:gd name="connsiteY37" fmla="*/ 230429 h 304838"/>
                  <a:gd name="connsiteX38" fmla="*/ 104413 w 304837"/>
                  <a:gd name="connsiteY38" fmla="*/ 230429 h 304838"/>
                  <a:gd name="connsiteX39" fmla="*/ 104413 w 304837"/>
                  <a:gd name="connsiteY39" fmla="*/ 200882 h 304838"/>
                  <a:gd name="connsiteX40" fmla="*/ 138703 w 304837"/>
                  <a:gd name="connsiteY40" fmla="*/ 200882 h 304838"/>
                  <a:gd name="connsiteX41" fmla="*/ 138703 w 304837"/>
                  <a:gd name="connsiteY41" fmla="*/ 110014 h 304838"/>
                  <a:gd name="connsiteX42" fmla="*/ 109271 w 304837"/>
                  <a:gd name="connsiteY42" fmla="*/ 110014 h 304838"/>
                  <a:gd name="connsiteX43" fmla="*/ 109271 w 304837"/>
                  <a:gd name="connsiteY43" fmla="*/ 87554 h 304838"/>
                  <a:gd name="connsiteX44" fmla="*/ 148418 w 304837"/>
                  <a:gd name="connsiteY44" fmla="*/ 73152 h 304838"/>
                  <a:gd name="connsiteX45" fmla="*/ 175279 w 304837"/>
                  <a:gd name="connsiteY45" fmla="*/ 73152 h 304838"/>
                  <a:gd name="connsiteX46" fmla="*/ 175279 w 304837"/>
                  <a:gd name="connsiteY46" fmla="*/ 200882 h 304838"/>
                  <a:gd name="connsiteX47" fmla="*/ 204711 w 304837"/>
                  <a:gd name="connsiteY47" fmla="*/ 200882 h 304838"/>
                  <a:gd name="connsiteX48" fmla="*/ 152419 w 304837"/>
                  <a:gd name="connsiteY48" fmla="*/ 31718 h 304838"/>
                  <a:gd name="connsiteX49" fmla="*/ 31718 w 304837"/>
                  <a:gd name="connsiteY49" fmla="*/ 152419 h 304838"/>
                  <a:gd name="connsiteX50" fmla="*/ 152419 w 304837"/>
                  <a:gd name="connsiteY50" fmla="*/ 273120 h 304838"/>
                  <a:gd name="connsiteX51" fmla="*/ 273120 w 304837"/>
                  <a:gd name="connsiteY51" fmla="*/ 152419 h 304838"/>
                  <a:gd name="connsiteX52" fmla="*/ 152419 w 304837"/>
                  <a:gd name="connsiteY52" fmla="*/ 31718 h 304838"/>
                  <a:gd name="connsiteX53" fmla="*/ 204425 w 304837"/>
                  <a:gd name="connsiteY53" fmla="*/ 230429 h 304838"/>
                  <a:gd name="connsiteX54" fmla="*/ 104413 w 304837"/>
                  <a:gd name="connsiteY54" fmla="*/ 230429 h 304838"/>
                  <a:gd name="connsiteX55" fmla="*/ 104413 w 304837"/>
                  <a:gd name="connsiteY55" fmla="*/ 200882 h 304838"/>
                  <a:gd name="connsiteX56" fmla="*/ 138703 w 304837"/>
                  <a:gd name="connsiteY56" fmla="*/ 200882 h 304838"/>
                  <a:gd name="connsiteX57" fmla="*/ 138703 w 304837"/>
                  <a:gd name="connsiteY57" fmla="*/ 110014 h 304838"/>
                  <a:gd name="connsiteX58" fmla="*/ 109271 w 304837"/>
                  <a:gd name="connsiteY58" fmla="*/ 110014 h 304838"/>
                  <a:gd name="connsiteX59" fmla="*/ 109271 w 304837"/>
                  <a:gd name="connsiteY59" fmla="*/ 87554 h 304838"/>
                  <a:gd name="connsiteX60" fmla="*/ 148418 w 304837"/>
                  <a:gd name="connsiteY60" fmla="*/ 73152 h 304838"/>
                  <a:gd name="connsiteX61" fmla="*/ 175279 w 304837"/>
                  <a:gd name="connsiteY61" fmla="*/ 73152 h 304838"/>
                  <a:gd name="connsiteX62" fmla="*/ 175279 w 304837"/>
                  <a:gd name="connsiteY62" fmla="*/ 200882 h 304838"/>
                  <a:gd name="connsiteX63" fmla="*/ 204711 w 304837"/>
                  <a:gd name="connsiteY63" fmla="*/ 200882 h 304838"/>
                  <a:gd name="connsiteX64" fmla="*/ 152419 w 304837"/>
                  <a:gd name="connsiteY64" fmla="*/ 31718 h 304838"/>
                  <a:gd name="connsiteX65" fmla="*/ 31718 w 304837"/>
                  <a:gd name="connsiteY65" fmla="*/ 152419 h 304838"/>
                  <a:gd name="connsiteX66" fmla="*/ 152419 w 304837"/>
                  <a:gd name="connsiteY66" fmla="*/ 273120 h 304838"/>
                  <a:gd name="connsiteX67" fmla="*/ 273120 w 304837"/>
                  <a:gd name="connsiteY67" fmla="*/ 152419 h 304838"/>
                  <a:gd name="connsiteX68" fmla="*/ 152419 w 304837"/>
                  <a:gd name="connsiteY68" fmla="*/ 31718 h 304838"/>
                  <a:gd name="connsiteX69" fmla="*/ 204425 w 304837"/>
                  <a:gd name="connsiteY69" fmla="*/ 230429 h 304838"/>
                  <a:gd name="connsiteX70" fmla="*/ 104413 w 304837"/>
                  <a:gd name="connsiteY70" fmla="*/ 230429 h 304838"/>
                  <a:gd name="connsiteX71" fmla="*/ 104413 w 304837"/>
                  <a:gd name="connsiteY71" fmla="*/ 200882 h 304838"/>
                  <a:gd name="connsiteX72" fmla="*/ 138703 w 304837"/>
                  <a:gd name="connsiteY72" fmla="*/ 200882 h 304838"/>
                  <a:gd name="connsiteX73" fmla="*/ 138703 w 304837"/>
                  <a:gd name="connsiteY73" fmla="*/ 110014 h 304838"/>
                  <a:gd name="connsiteX74" fmla="*/ 109271 w 304837"/>
                  <a:gd name="connsiteY74" fmla="*/ 110014 h 304838"/>
                  <a:gd name="connsiteX75" fmla="*/ 109271 w 304837"/>
                  <a:gd name="connsiteY75" fmla="*/ 87554 h 304838"/>
                  <a:gd name="connsiteX76" fmla="*/ 148418 w 304837"/>
                  <a:gd name="connsiteY76" fmla="*/ 73152 h 304838"/>
                  <a:gd name="connsiteX77" fmla="*/ 175279 w 304837"/>
                  <a:gd name="connsiteY77" fmla="*/ 73152 h 304838"/>
                  <a:gd name="connsiteX78" fmla="*/ 175279 w 304837"/>
                  <a:gd name="connsiteY78" fmla="*/ 200882 h 304838"/>
                  <a:gd name="connsiteX79" fmla="*/ 204711 w 304837"/>
                  <a:gd name="connsiteY79" fmla="*/ 200882 h 304838"/>
                  <a:gd name="connsiteX80" fmla="*/ 152419 w 304837"/>
                  <a:gd name="connsiteY80" fmla="*/ 31718 h 304838"/>
                  <a:gd name="connsiteX81" fmla="*/ 31718 w 304837"/>
                  <a:gd name="connsiteY81" fmla="*/ 152419 h 304838"/>
                  <a:gd name="connsiteX82" fmla="*/ 152419 w 304837"/>
                  <a:gd name="connsiteY82" fmla="*/ 273120 h 304838"/>
                  <a:gd name="connsiteX83" fmla="*/ 273120 w 304837"/>
                  <a:gd name="connsiteY83" fmla="*/ 152419 h 304838"/>
                  <a:gd name="connsiteX84" fmla="*/ 152419 w 304837"/>
                  <a:gd name="connsiteY84" fmla="*/ 31718 h 304838"/>
                  <a:gd name="connsiteX85" fmla="*/ 204425 w 304837"/>
                  <a:gd name="connsiteY85" fmla="*/ 230429 h 304838"/>
                  <a:gd name="connsiteX86" fmla="*/ 104413 w 304837"/>
                  <a:gd name="connsiteY86" fmla="*/ 230429 h 304838"/>
                  <a:gd name="connsiteX87" fmla="*/ 104413 w 304837"/>
                  <a:gd name="connsiteY87" fmla="*/ 200882 h 304838"/>
                  <a:gd name="connsiteX88" fmla="*/ 138703 w 304837"/>
                  <a:gd name="connsiteY88" fmla="*/ 200882 h 304838"/>
                  <a:gd name="connsiteX89" fmla="*/ 138703 w 304837"/>
                  <a:gd name="connsiteY89" fmla="*/ 110014 h 304838"/>
                  <a:gd name="connsiteX90" fmla="*/ 109271 w 304837"/>
                  <a:gd name="connsiteY90" fmla="*/ 110014 h 304838"/>
                  <a:gd name="connsiteX91" fmla="*/ 109271 w 304837"/>
                  <a:gd name="connsiteY91" fmla="*/ 87554 h 304838"/>
                  <a:gd name="connsiteX92" fmla="*/ 148418 w 304837"/>
                  <a:gd name="connsiteY92" fmla="*/ 73152 h 304838"/>
                  <a:gd name="connsiteX93" fmla="*/ 175279 w 304837"/>
                  <a:gd name="connsiteY93" fmla="*/ 73152 h 304838"/>
                  <a:gd name="connsiteX94" fmla="*/ 175279 w 304837"/>
                  <a:gd name="connsiteY94" fmla="*/ 200882 h 304838"/>
                  <a:gd name="connsiteX95" fmla="*/ 204711 w 304837"/>
                  <a:gd name="connsiteY95" fmla="*/ 200882 h 304838"/>
                  <a:gd name="connsiteX96" fmla="*/ 152419 w 304837"/>
                  <a:gd name="connsiteY96" fmla="*/ 31718 h 304838"/>
                  <a:gd name="connsiteX97" fmla="*/ 31718 w 304837"/>
                  <a:gd name="connsiteY97" fmla="*/ 152419 h 304838"/>
                  <a:gd name="connsiteX98" fmla="*/ 152419 w 304837"/>
                  <a:gd name="connsiteY98" fmla="*/ 273120 h 304838"/>
                  <a:gd name="connsiteX99" fmla="*/ 273120 w 304837"/>
                  <a:gd name="connsiteY99" fmla="*/ 152419 h 304838"/>
                  <a:gd name="connsiteX100" fmla="*/ 152419 w 304837"/>
                  <a:gd name="connsiteY100" fmla="*/ 31718 h 304838"/>
                  <a:gd name="connsiteX101" fmla="*/ 204425 w 304837"/>
                  <a:gd name="connsiteY101" fmla="*/ 230429 h 304838"/>
                  <a:gd name="connsiteX102" fmla="*/ 104413 w 304837"/>
                  <a:gd name="connsiteY102" fmla="*/ 230429 h 304838"/>
                  <a:gd name="connsiteX103" fmla="*/ 104413 w 304837"/>
                  <a:gd name="connsiteY103" fmla="*/ 200882 h 304838"/>
                  <a:gd name="connsiteX104" fmla="*/ 138703 w 304837"/>
                  <a:gd name="connsiteY104" fmla="*/ 200882 h 304838"/>
                  <a:gd name="connsiteX105" fmla="*/ 138703 w 304837"/>
                  <a:gd name="connsiteY105" fmla="*/ 110014 h 304838"/>
                  <a:gd name="connsiteX106" fmla="*/ 109271 w 304837"/>
                  <a:gd name="connsiteY106" fmla="*/ 110014 h 304838"/>
                  <a:gd name="connsiteX107" fmla="*/ 109271 w 304837"/>
                  <a:gd name="connsiteY107" fmla="*/ 87554 h 304838"/>
                  <a:gd name="connsiteX108" fmla="*/ 148418 w 304837"/>
                  <a:gd name="connsiteY108" fmla="*/ 73152 h 304838"/>
                  <a:gd name="connsiteX109" fmla="*/ 175279 w 304837"/>
                  <a:gd name="connsiteY109" fmla="*/ 73152 h 304838"/>
                  <a:gd name="connsiteX110" fmla="*/ 175279 w 304837"/>
                  <a:gd name="connsiteY110" fmla="*/ 200882 h 304838"/>
                  <a:gd name="connsiteX111" fmla="*/ 204711 w 304837"/>
                  <a:gd name="connsiteY111" fmla="*/ 200882 h 304838"/>
                  <a:gd name="connsiteX112" fmla="*/ 152419 w 304837"/>
                  <a:gd name="connsiteY112" fmla="*/ 31718 h 304838"/>
                  <a:gd name="connsiteX113" fmla="*/ 31718 w 304837"/>
                  <a:gd name="connsiteY113" fmla="*/ 152419 h 304838"/>
                  <a:gd name="connsiteX114" fmla="*/ 152419 w 304837"/>
                  <a:gd name="connsiteY114" fmla="*/ 273120 h 304838"/>
                  <a:gd name="connsiteX115" fmla="*/ 273120 w 304837"/>
                  <a:gd name="connsiteY115" fmla="*/ 152419 h 304838"/>
                  <a:gd name="connsiteX116" fmla="*/ 152419 w 304837"/>
                  <a:gd name="connsiteY116" fmla="*/ 31718 h 304838"/>
                  <a:gd name="connsiteX117" fmla="*/ 204425 w 304837"/>
                  <a:gd name="connsiteY117" fmla="*/ 230429 h 304838"/>
                  <a:gd name="connsiteX118" fmla="*/ 104413 w 304837"/>
                  <a:gd name="connsiteY118" fmla="*/ 230429 h 304838"/>
                  <a:gd name="connsiteX119" fmla="*/ 104413 w 304837"/>
                  <a:gd name="connsiteY119" fmla="*/ 200882 h 304838"/>
                  <a:gd name="connsiteX120" fmla="*/ 138703 w 304837"/>
                  <a:gd name="connsiteY120" fmla="*/ 200882 h 304838"/>
                  <a:gd name="connsiteX121" fmla="*/ 138703 w 304837"/>
                  <a:gd name="connsiteY121" fmla="*/ 110014 h 304838"/>
                  <a:gd name="connsiteX122" fmla="*/ 109271 w 304837"/>
                  <a:gd name="connsiteY122" fmla="*/ 110014 h 304838"/>
                  <a:gd name="connsiteX123" fmla="*/ 109271 w 304837"/>
                  <a:gd name="connsiteY123" fmla="*/ 87554 h 304838"/>
                  <a:gd name="connsiteX124" fmla="*/ 148418 w 304837"/>
                  <a:gd name="connsiteY124" fmla="*/ 73152 h 304838"/>
                  <a:gd name="connsiteX125" fmla="*/ 175279 w 304837"/>
                  <a:gd name="connsiteY125" fmla="*/ 73152 h 304838"/>
                  <a:gd name="connsiteX126" fmla="*/ 175279 w 304837"/>
                  <a:gd name="connsiteY126" fmla="*/ 200882 h 304838"/>
                  <a:gd name="connsiteX127" fmla="*/ 204711 w 304837"/>
                  <a:gd name="connsiteY127" fmla="*/ 200882 h 304838"/>
                  <a:gd name="connsiteX128" fmla="*/ 152419 w 304837"/>
                  <a:gd name="connsiteY128" fmla="*/ 31718 h 304838"/>
                  <a:gd name="connsiteX129" fmla="*/ 31718 w 304837"/>
                  <a:gd name="connsiteY129" fmla="*/ 152419 h 304838"/>
                  <a:gd name="connsiteX130" fmla="*/ 152419 w 304837"/>
                  <a:gd name="connsiteY130" fmla="*/ 273120 h 304838"/>
                  <a:gd name="connsiteX131" fmla="*/ 273120 w 304837"/>
                  <a:gd name="connsiteY131" fmla="*/ 152419 h 304838"/>
                  <a:gd name="connsiteX132" fmla="*/ 152419 w 304837"/>
                  <a:gd name="connsiteY132" fmla="*/ 31718 h 304838"/>
                  <a:gd name="connsiteX133" fmla="*/ 204425 w 304837"/>
                  <a:gd name="connsiteY133" fmla="*/ 230429 h 304838"/>
                  <a:gd name="connsiteX134" fmla="*/ 104413 w 304837"/>
                  <a:gd name="connsiteY134" fmla="*/ 230429 h 304838"/>
                  <a:gd name="connsiteX135" fmla="*/ 104413 w 304837"/>
                  <a:gd name="connsiteY135" fmla="*/ 200882 h 304838"/>
                  <a:gd name="connsiteX136" fmla="*/ 138703 w 304837"/>
                  <a:gd name="connsiteY136" fmla="*/ 200882 h 304838"/>
                  <a:gd name="connsiteX137" fmla="*/ 138703 w 304837"/>
                  <a:gd name="connsiteY137" fmla="*/ 110014 h 304838"/>
                  <a:gd name="connsiteX138" fmla="*/ 109271 w 304837"/>
                  <a:gd name="connsiteY138" fmla="*/ 110014 h 304838"/>
                  <a:gd name="connsiteX139" fmla="*/ 109271 w 304837"/>
                  <a:gd name="connsiteY139" fmla="*/ 87554 h 304838"/>
                  <a:gd name="connsiteX140" fmla="*/ 148418 w 304837"/>
                  <a:gd name="connsiteY140" fmla="*/ 73152 h 304838"/>
                  <a:gd name="connsiteX141" fmla="*/ 175279 w 304837"/>
                  <a:gd name="connsiteY141" fmla="*/ 73152 h 304838"/>
                  <a:gd name="connsiteX142" fmla="*/ 175279 w 304837"/>
                  <a:gd name="connsiteY142" fmla="*/ 200882 h 304838"/>
                  <a:gd name="connsiteX143" fmla="*/ 204711 w 304837"/>
                  <a:gd name="connsiteY143" fmla="*/ 200882 h 304838"/>
                  <a:gd name="connsiteX144" fmla="*/ 152419 w 304837"/>
                  <a:gd name="connsiteY144" fmla="*/ 31718 h 304838"/>
                  <a:gd name="connsiteX145" fmla="*/ 31718 w 304837"/>
                  <a:gd name="connsiteY145" fmla="*/ 152419 h 304838"/>
                  <a:gd name="connsiteX146" fmla="*/ 152419 w 304837"/>
                  <a:gd name="connsiteY146" fmla="*/ 273120 h 304838"/>
                  <a:gd name="connsiteX147" fmla="*/ 273120 w 304837"/>
                  <a:gd name="connsiteY147" fmla="*/ 152419 h 304838"/>
                  <a:gd name="connsiteX148" fmla="*/ 152419 w 304837"/>
                  <a:gd name="connsiteY148" fmla="*/ 31718 h 304838"/>
                  <a:gd name="connsiteX149" fmla="*/ 204425 w 304837"/>
                  <a:gd name="connsiteY149" fmla="*/ 230429 h 304838"/>
                  <a:gd name="connsiteX150" fmla="*/ 104413 w 304837"/>
                  <a:gd name="connsiteY150" fmla="*/ 230429 h 304838"/>
                  <a:gd name="connsiteX151" fmla="*/ 104413 w 304837"/>
                  <a:gd name="connsiteY151" fmla="*/ 200882 h 304838"/>
                  <a:gd name="connsiteX152" fmla="*/ 138703 w 304837"/>
                  <a:gd name="connsiteY152" fmla="*/ 200882 h 304838"/>
                  <a:gd name="connsiteX153" fmla="*/ 138703 w 304837"/>
                  <a:gd name="connsiteY153" fmla="*/ 110014 h 304838"/>
                  <a:gd name="connsiteX154" fmla="*/ 109271 w 304837"/>
                  <a:gd name="connsiteY154" fmla="*/ 110014 h 304838"/>
                  <a:gd name="connsiteX155" fmla="*/ 109271 w 304837"/>
                  <a:gd name="connsiteY155" fmla="*/ 87554 h 304838"/>
                  <a:gd name="connsiteX156" fmla="*/ 148418 w 304837"/>
                  <a:gd name="connsiteY156" fmla="*/ 73152 h 304838"/>
                  <a:gd name="connsiteX157" fmla="*/ 175279 w 304837"/>
                  <a:gd name="connsiteY157" fmla="*/ 73152 h 304838"/>
                  <a:gd name="connsiteX158" fmla="*/ 175279 w 304837"/>
                  <a:gd name="connsiteY158" fmla="*/ 200882 h 304838"/>
                  <a:gd name="connsiteX159" fmla="*/ 204711 w 304837"/>
                  <a:gd name="connsiteY159" fmla="*/ 200882 h 304838"/>
                  <a:gd name="connsiteX160" fmla="*/ 152419 w 304837"/>
                  <a:gd name="connsiteY160" fmla="*/ 31718 h 304838"/>
                  <a:gd name="connsiteX161" fmla="*/ 31718 w 304837"/>
                  <a:gd name="connsiteY161" fmla="*/ 152419 h 304838"/>
                  <a:gd name="connsiteX162" fmla="*/ 152419 w 304837"/>
                  <a:gd name="connsiteY162" fmla="*/ 273120 h 304838"/>
                  <a:gd name="connsiteX163" fmla="*/ 273120 w 304837"/>
                  <a:gd name="connsiteY163" fmla="*/ 152419 h 304838"/>
                  <a:gd name="connsiteX164" fmla="*/ 152419 w 304837"/>
                  <a:gd name="connsiteY164" fmla="*/ 31718 h 304838"/>
                  <a:gd name="connsiteX165" fmla="*/ 204425 w 304837"/>
                  <a:gd name="connsiteY165" fmla="*/ 230429 h 304838"/>
                  <a:gd name="connsiteX166" fmla="*/ 104413 w 304837"/>
                  <a:gd name="connsiteY166" fmla="*/ 230429 h 304838"/>
                  <a:gd name="connsiteX167" fmla="*/ 104413 w 304837"/>
                  <a:gd name="connsiteY167" fmla="*/ 200882 h 304838"/>
                  <a:gd name="connsiteX168" fmla="*/ 138703 w 304837"/>
                  <a:gd name="connsiteY168" fmla="*/ 200882 h 304838"/>
                  <a:gd name="connsiteX169" fmla="*/ 138703 w 304837"/>
                  <a:gd name="connsiteY169" fmla="*/ 110014 h 304838"/>
                  <a:gd name="connsiteX170" fmla="*/ 109271 w 304837"/>
                  <a:gd name="connsiteY170" fmla="*/ 110014 h 304838"/>
                  <a:gd name="connsiteX171" fmla="*/ 109271 w 304837"/>
                  <a:gd name="connsiteY171" fmla="*/ 87554 h 304838"/>
                  <a:gd name="connsiteX172" fmla="*/ 148418 w 304837"/>
                  <a:gd name="connsiteY172" fmla="*/ 73152 h 304838"/>
                  <a:gd name="connsiteX173" fmla="*/ 175279 w 304837"/>
                  <a:gd name="connsiteY173" fmla="*/ 73152 h 304838"/>
                  <a:gd name="connsiteX174" fmla="*/ 175279 w 304837"/>
                  <a:gd name="connsiteY174" fmla="*/ 200882 h 304838"/>
                  <a:gd name="connsiteX175" fmla="*/ 204711 w 304837"/>
                  <a:gd name="connsiteY175" fmla="*/ 200882 h 304838"/>
                  <a:gd name="connsiteX176" fmla="*/ 152419 w 304837"/>
                  <a:gd name="connsiteY176" fmla="*/ 31718 h 304838"/>
                  <a:gd name="connsiteX177" fmla="*/ 31718 w 304837"/>
                  <a:gd name="connsiteY177" fmla="*/ 152419 h 304838"/>
                  <a:gd name="connsiteX178" fmla="*/ 152419 w 304837"/>
                  <a:gd name="connsiteY178" fmla="*/ 273120 h 304838"/>
                  <a:gd name="connsiteX179" fmla="*/ 273120 w 304837"/>
                  <a:gd name="connsiteY179" fmla="*/ 152419 h 304838"/>
                  <a:gd name="connsiteX180" fmla="*/ 152419 w 304837"/>
                  <a:gd name="connsiteY180" fmla="*/ 31718 h 304838"/>
                  <a:gd name="connsiteX181" fmla="*/ 204425 w 304837"/>
                  <a:gd name="connsiteY181" fmla="*/ 230429 h 304838"/>
                  <a:gd name="connsiteX182" fmla="*/ 104413 w 304837"/>
                  <a:gd name="connsiteY182" fmla="*/ 230429 h 304838"/>
                  <a:gd name="connsiteX183" fmla="*/ 104413 w 304837"/>
                  <a:gd name="connsiteY183" fmla="*/ 200882 h 304838"/>
                  <a:gd name="connsiteX184" fmla="*/ 138703 w 304837"/>
                  <a:gd name="connsiteY184" fmla="*/ 200882 h 304838"/>
                  <a:gd name="connsiteX185" fmla="*/ 138703 w 304837"/>
                  <a:gd name="connsiteY185" fmla="*/ 110014 h 304838"/>
                  <a:gd name="connsiteX186" fmla="*/ 109271 w 304837"/>
                  <a:gd name="connsiteY186" fmla="*/ 110014 h 304838"/>
                  <a:gd name="connsiteX187" fmla="*/ 109271 w 304837"/>
                  <a:gd name="connsiteY187" fmla="*/ 87554 h 304838"/>
                  <a:gd name="connsiteX188" fmla="*/ 148418 w 304837"/>
                  <a:gd name="connsiteY188" fmla="*/ 73152 h 304838"/>
                  <a:gd name="connsiteX189" fmla="*/ 175279 w 304837"/>
                  <a:gd name="connsiteY189" fmla="*/ 73152 h 304838"/>
                  <a:gd name="connsiteX190" fmla="*/ 175279 w 304837"/>
                  <a:gd name="connsiteY190" fmla="*/ 200882 h 304838"/>
                  <a:gd name="connsiteX191" fmla="*/ 204711 w 304837"/>
                  <a:gd name="connsiteY191" fmla="*/ 200882 h 304838"/>
                  <a:gd name="connsiteX192" fmla="*/ 152419 w 304837"/>
                  <a:gd name="connsiteY192" fmla="*/ 0 h 304838"/>
                  <a:gd name="connsiteX193" fmla="*/ 0 w 304837"/>
                  <a:gd name="connsiteY193" fmla="*/ 152419 h 304838"/>
                  <a:gd name="connsiteX194" fmla="*/ 152419 w 304837"/>
                  <a:gd name="connsiteY194" fmla="*/ 304838 h 304838"/>
                  <a:gd name="connsiteX195" fmla="*/ 304838 w 304837"/>
                  <a:gd name="connsiteY195" fmla="*/ 152419 h 304838"/>
                  <a:gd name="connsiteX196" fmla="*/ 152533 w 304837"/>
                  <a:gd name="connsiteY196" fmla="*/ 0 h 304838"/>
                  <a:gd name="connsiteX197" fmla="*/ 152419 w 304837"/>
                  <a:gd name="connsiteY197" fmla="*/ 0 h 304838"/>
                  <a:gd name="connsiteX198" fmla="*/ 152419 w 304837"/>
                  <a:gd name="connsiteY198" fmla="*/ 285750 h 304838"/>
                  <a:gd name="connsiteX199" fmla="*/ 18974 w 304837"/>
                  <a:gd name="connsiteY199" fmla="*/ 152419 h 304838"/>
                  <a:gd name="connsiteX200" fmla="*/ 152305 w 304837"/>
                  <a:gd name="connsiteY200" fmla="*/ 18974 h 304838"/>
                  <a:gd name="connsiteX201" fmla="*/ 285750 w 304837"/>
                  <a:gd name="connsiteY201" fmla="*/ 152305 h 304838"/>
                  <a:gd name="connsiteX202" fmla="*/ 285750 w 304837"/>
                  <a:gd name="connsiteY202" fmla="*/ 152419 h 304838"/>
                  <a:gd name="connsiteX203" fmla="*/ 152419 w 304837"/>
                  <a:gd name="connsiteY203" fmla="*/ 285750 h 304838"/>
                  <a:gd name="connsiteX204" fmla="*/ 152419 w 304837"/>
                  <a:gd name="connsiteY204" fmla="*/ 31718 h 304838"/>
                  <a:gd name="connsiteX205" fmla="*/ 31718 w 304837"/>
                  <a:gd name="connsiteY205" fmla="*/ 152419 h 304838"/>
                  <a:gd name="connsiteX206" fmla="*/ 152419 w 304837"/>
                  <a:gd name="connsiteY206" fmla="*/ 273120 h 304838"/>
                  <a:gd name="connsiteX207" fmla="*/ 273120 w 304837"/>
                  <a:gd name="connsiteY207" fmla="*/ 152419 h 304838"/>
                  <a:gd name="connsiteX208" fmla="*/ 152419 w 304837"/>
                  <a:gd name="connsiteY208" fmla="*/ 31718 h 304838"/>
                  <a:gd name="connsiteX209" fmla="*/ 204425 w 304837"/>
                  <a:gd name="connsiteY209" fmla="*/ 230429 h 304838"/>
                  <a:gd name="connsiteX210" fmla="*/ 104413 w 304837"/>
                  <a:gd name="connsiteY210" fmla="*/ 230429 h 304838"/>
                  <a:gd name="connsiteX211" fmla="*/ 104413 w 304837"/>
                  <a:gd name="connsiteY211" fmla="*/ 200882 h 304838"/>
                  <a:gd name="connsiteX212" fmla="*/ 138703 w 304837"/>
                  <a:gd name="connsiteY212" fmla="*/ 200882 h 304838"/>
                  <a:gd name="connsiteX213" fmla="*/ 138703 w 304837"/>
                  <a:gd name="connsiteY213" fmla="*/ 110014 h 304838"/>
                  <a:gd name="connsiteX214" fmla="*/ 109271 w 304837"/>
                  <a:gd name="connsiteY214" fmla="*/ 110014 h 304838"/>
                  <a:gd name="connsiteX215" fmla="*/ 109271 w 304837"/>
                  <a:gd name="connsiteY215" fmla="*/ 87554 h 304838"/>
                  <a:gd name="connsiteX216" fmla="*/ 148418 w 304837"/>
                  <a:gd name="connsiteY216" fmla="*/ 73152 h 304838"/>
                  <a:gd name="connsiteX217" fmla="*/ 175279 w 304837"/>
                  <a:gd name="connsiteY217" fmla="*/ 73152 h 304838"/>
                  <a:gd name="connsiteX218" fmla="*/ 175279 w 304837"/>
                  <a:gd name="connsiteY218" fmla="*/ 200882 h 304838"/>
                  <a:gd name="connsiteX219" fmla="*/ 204711 w 304837"/>
                  <a:gd name="connsiteY219" fmla="*/ 200882 h 304838"/>
                  <a:gd name="connsiteX220" fmla="*/ 152419 w 304837"/>
                  <a:gd name="connsiteY220" fmla="*/ 31718 h 304838"/>
                  <a:gd name="connsiteX221" fmla="*/ 31718 w 304837"/>
                  <a:gd name="connsiteY221" fmla="*/ 152419 h 304838"/>
                  <a:gd name="connsiteX222" fmla="*/ 152419 w 304837"/>
                  <a:gd name="connsiteY222" fmla="*/ 273120 h 304838"/>
                  <a:gd name="connsiteX223" fmla="*/ 273120 w 304837"/>
                  <a:gd name="connsiteY223" fmla="*/ 152419 h 304838"/>
                  <a:gd name="connsiteX224" fmla="*/ 152419 w 304837"/>
                  <a:gd name="connsiteY224" fmla="*/ 31718 h 304838"/>
                  <a:gd name="connsiteX225" fmla="*/ 204425 w 304837"/>
                  <a:gd name="connsiteY225" fmla="*/ 230429 h 304838"/>
                  <a:gd name="connsiteX226" fmla="*/ 104413 w 304837"/>
                  <a:gd name="connsiteY226" fmla="*/ 230429 h 304838"/>
                  <a:gd name="connsiteX227" fmla="*/ 104413 w 304837"/>
                  <a:gd name="connsiteY227" fmla="*/ 200882 h 304838"/>
                  <a:gd name="connsiteX228" fmla="*/ 138703 w 304837"/>
                  <a:gd name="connsiteY228" fmla="*/ 200882 h 304838"/>
                  <a:gd name="connsiteX229" fmla="*/ 138703 w 304837"/>
                  <a:gd name="connsiteY229" fmla="*/ 110014 h 304838"/>
                  <a:gd name="connsiteX230" fmla="*/ 109271 w 304837"/>
                  <a:gd name="connsiteY230" fmla="*/ 110014 h 304838"/>
                  <a:gd name="connsiteX231" fmla="*/ 109271 w 304837"/>
                  <a:gd name="connsiteY231" fmla="*/ 87554 h 304838"/>
                  <a:gd name="connsiteX232" fmla="*/ 148418 w 304837"/>
                  <a:gd name="connsiteY232" fmla="*/ 73152 h 304838"/>
                  <a:gd name="connsiteX233" fmla="*/ 175279 w 304837"/>
                  <a:gd name="connsiteY233" fmla="*/ 73152 h 304838"/>
                  <a:gd name="connsiteX234" fmla="*/ 175279 w 304837"/>
                  <a:gd name="connsiteY234" fmla="*/ 200882 h 304838"/>
                  <a:gd name="connsiteX235" fmla="*/ 204711 w 304837"/>
                  <a:gd name="connsiteY235" fmla="*/ 200882 h 304838"/>
                  <a:gd name="connsiteX236" fmla="*/ 152419 w 304837"/>
                  <a:gd name="connsiteY236" fmla="*/ 31718 h 304838"/>
                  <a:gd name="connsiteX237" fmla="*/ 31718 w 304837"/>
                  <a:gd name="connsiteY237" fmla="*/ 152419 h 304838"/>
                  <a:gd name="connsiteX238" fmla="*/ 152419 w 304837"/>
                  <a:gd name="connsiteY238" fmla="*/ 273120 h 304838"/>
                  <a:gd name="connsiteX239" fmla="*/ 273120 w 304837"/>
                  <a:gd name="connsiteY239" fmla="*/ 152419 h 304838"/>
                  <a:gd name="connsiteX240" fmla="*/ 152419 w 304837"/>
                  <a:gd name="connsiteY240" fmla="*/ 31718 h 304838"/>
                  <a:gd name="connsiteX241" fmla="*/ 204425 w 304837"/>
                  <a:gd name="connsiteY241" fmla="*/ 230429 h 304838"/>
                  <a:gd name="connsiteX242" fmla="*/ 104413 w 304837"/>
                  <a:gd name="connsiteY242" fmla="*/ 230429 h 304838"/>
                  <a:gd name="connsiteX243" fmla="*/ 104413 w 304837"/>
                  <a:gd name="connsiteY243" fmla="*/ 200882 h 304838"/>
                  <a:gd name="connsiteX244" fmla="*/ 138703 w 304837"/>
                  <a:gd name="connsiteY244" fmla="*/ 200882 h 304838"/>
                  <a:gd name="connsiteX245" fmla="*/ 138703 w 304837"/>
                  <a:gd name="connsiteY245" fmla="*/ 110014 h 304838"/>
                  <a:gd name="connsiteX246" fmla="*/ 109271 w 304837"/>
                  <a:gd name="connsiteY246" fmla="*/ 110014 h 304838"/>
                  <a:gd name="connsiteX247" fmla="*/ 109271 w 304837"/>
                  <a:gd name="connsiteY247" fmla="*/ 87554 h 304838"/>
                  <a:gd name="connsiteX248" fmla="*/ 148418 w 304837"/>
                  <a:gd name="connsiteY248" fmla="*/ 73152 h 304838"/>
                  <a:gd name="connsiteX249" fmla="*/ 175279 w 304837"/>
                  <a:gd name="connsiteY249" fmla="*/ 73152 h 304838"/>
                  <a:gd name="connsiteX250" fmla="*/ 175279 w 304837"/>
                  <a:gd name="connsiteY250" fmla="*/ 200882 h 304838"/>
                  <a:gd name="connsiteX251" fmla="*/ 204711 w 304837"/>
                  <a:gd name="connsiteY251" fmla="*/ 200882 h 304838"/>
                  <a:gd name="connsiteX252" fmla="*/ 152419 w 304837"/>
                  <a:gd name="connsiteY252" fmla="*/ 31718 h 304838"/>
                  <a:gd name="connsiteX253" fmla="*/ 31718 w 304837"/>
                  <a:gd name="connsiteY253" fmla="*/ 152419 h 304838"/>
                  <a:gd name="connsiteX254" fmla="*/ 152419 w 304837"/>
                  <a:gd name="connsiteY254" fmla="*/ 273120 h 304838"/>
                  <a:gd name="connsiteX255" fmla="*/ 273120 w 304837"/>
                  <a:gd name="connsiteY255" fmla="*/ 152419 h 304838"/>
                  <a:gd name="connsiteX256" fmla="*/ 152419 w 304837"/>
                  <a:gd name="connsiteY256" fmla="*/ 31718 h 304838"/>
                  <a:gd name="connsiteX257" fmla="*/ 204425 w 304837"/>
                  <a:gd name="connsiteY257" fmla="*/ 230429 h 304838"/>
                  <a:gd name="connsiteX258" fmla="*/ 104413 w 304837"/>
                  <a:gd name="connsiteY258" fmla="*/ 230429 h 304838"/>
                  <a:gd name="connsiteX259" fmla="*/ 104413 w 304837"/>
                  <a:gd name="connsiteY259" fmla="*/ 200882 h 304838"/>
                  <a:gd name="connsiteX260" fmla="*/ 138703 w 304837"/>
                  <a:gd name="connsiteY260" fmla="*/ 200882 h 304838"/>
                  <a:gd name="connsiteX261" fmla="*/ 138703 w 304837"/>
                  <a:gd name="connsiteY261" fmla="*/ 110014 h 304838"/>
                  <a:gd name="connsiteX262" fmla="*/ 109271 w 304837"/>
                  <a:gd name="connsiteY262" fmla="*/ 110014 h 304838"/>
                  <a:gd name="connsiteX263" fmla="*/ 109271 w 304837"/>
                  <a:gd name="connsiteY263" fmla="*/ 87554 h 304838"/>
                  <a:gd name="connsiteX264" fmla="*/ 148418 w 304837"/>
                  <a:gd name="connsiteY264" fmla="*/ 73152 h 304838"/>
                  <a:gd name="connsiteX265" fmla="*/ 175279 w 304837"/>
                  <a:gd name="connsiteY265" fmla="*/ 73152 h 304838"/>
                  <a:gd name="connsiteX266" fmla="*/ 175279 w 304837"/>
                  <a:gd name="connsiteY266" fmla="*/ 200882 h 304838"/>
                  <a:gd name="connsiteX267" fmla="*/ 204711 w 304837"/>
                  <a:gd name="connsiteY267" fmla="*/ 200882 h 304838"/>
                  <a:gd name="connsiteX268" fmla="*/ 152419 w 304837"/>
                  <a:gd name="connsiteY268" fmla="*/ 31718 h 304838"/>
                  <a:gd name="connsiteX269" fmla="*/ 31718 w 304837"/>
                  <a:gd name="connsiteY269" fmla="*/ 152419 h 304838"/>
                  <a:gd name="connsiteX270" fmla="*/ 152419 w 304837"/>
                  <a:gd name="connsiteY270" fmla="*/ 273120 h 304838"/>
                  <a:gd name="connsiteX271" fmla="*/ 273120 w 304837"/>
                  <a:gd name="connsiteY271" fmla="*/ 152419 h 304838"/>
                  <a:gd name="connsiteX272" fmla="*/ 152419 w 304837"/>
                  <a:gd name="connsiteY272" fmla="*/ 31718 h 304838"/>
                  <a:gd name="connsiteX273" fmla="*/ 204425 w 304837"/>
                  <a:gd name="connsiteY273" fmla="*/ 230429 h 304838"/>
                  <a:gd name="connsiteX274" fmla="*/ 104413 w 304837"/>
                  <a:gd name="connsiteY274" fmla="*/ 230429 h 304838"/>
                  <a:gd name="connsiteX275" fmla="*/ 104413 w 304837"/>
                  <a:gd name="connsiteY275" fmla="*/ 200882 h 304838"/>
                  <a:gd name="connsiteX276" fmla="*/ 138703 w 304837"/>
                  <a:gd name="connsiteY276" fmla="*/ 200882 h 304838"/>
                  <a:gd name="connsiteX277" fmla="*/ 138703 w 304837"/>
                  <a:gd name="connsiteY277" fmla="*/ 110014 h 304838"/>
                  <a:gd name="connsiteX278" fmla="*/ 109271 w 304837"/>
                  <a:gd name="connsiteY278" fmla="*/ 110014 h 304838"/>
                  <a:gd name="connsiteX279" fmla="*/ 109271 w 304837"/>
                  <a:gd name="connsiteY279" fmla="*/ 87554 h 304838"/>
                  <a:gd name="connsiteX280" fmla="*/ 148418 w 304837"/>
                  <a:gd name="connsiteY280" fmla="*/ 73152 h 304838"/>
                  <a:gd name="connsiteX281" fmla="*/ 175279 w 304837"/>
                  <a:gd name="connsiteY281" fmla="*/ 73152 h 304838"/>
                  <a:gd name="connsiteX282" fmla="*/ 175279 w 304837"/>
                  <a:gd name="connsiteY282" fmla="*/ 200882 h 304838"/>
                  <a:gd name="connsiteX283" fmla="*/ 204711 w 304837"/>
                  <a:gd name="connsiteY283" fmla="*/ 200882 h 304838"/>
                  <a:gd name="connsiteX284" fmla="*/ 152419 w 304837"/>
                  <a:gd name="connsiteY284" fmla="*/ 31718 h 304838"/>
                  <a:gd name="connsiteX285" fmla="*/ 31718 w 304837"/>
                  <a:gd name="connsiteY285" fmla="*/ 152419 h 304838"/>
                  <a:gd name="connsiteX286" fmla="*/ 152419 w 304837"/>
                  <a:gd name="connsiteY286" fmla="*/ 273120 h 304838"/>
                  <a:gd name="connsiteX287" fmla="*/ 273120 w 304837"/>
                  <a:gd name="connsiteY287" fmla="*/ 152419 h 304838"/>
                  <a:gd name="connsiteX288" fmla="*/ 152419 w 304837"/>
                  <a:gd name="connsiteY288" fmla="*/ 31718 h 304838"/>
                  <a:gd name="connsiteX289" fmla="*/ 204425 w 304837"/>
                  <a:gd name="connsiteY289" fmla="*/ 230429 h 304838"/>
                  <a:gd name="connsiteX290" fmla="*/ 104413 w 304837"/>
                  <a:gd name="connsiteY290" fmla="*/ 230429 h 304838"/>
                  <a:gd name="connsiteX291" fmla="*/ 104413 w 304837"/>
                  <a:gd name="connsiteY291" fmla="*/ 200882 h 304838"/>
                  <a:gd name="connsiteX292" fmla="*/ 138703 w 304837"/>
                  <a:gd name="connsiteY292" fmla="*/ 200882 h 304838"/>
                  <a:gd name="connsiteX293" fmla="*/ 138703 w 304837"/>
                  <a:gd name="connsiteY293" fmla="*/ 110014 h 304838"/>
                  <a:gd name="connsiteX294" fmla="*/ 109271 w 304837"/>
                  <a:gd name="connsiteY294" fmla="*/ 110014 h 304838"/>
                  <a:gd name="connsiteX295" fmla="*/ 109271 w 304837"/>
                  <a:gd name="connsiteY295" fmla="*/ 87554 h 304838"/>
                  <a:gd name="connsiteX296" fmla="*/ 148418 w 304837"/>
                  <a:gd name="connsiteY296" fmla="*/ 73152 h 304838"/>
                  <a:gd name="connsiteX297" fmla="*/ 175279 w 304837"/>
                  <a:gd name="connsiteY297" fmla="*/ 73152 h 304838"/>
                  <a:gd name="connsiteX298" fmla="*/ 175279 w 304837"/>
                  <a:gd name="connsiteY298" fmla="*/ 200882 h 304838"/>
                  <a:gd name="connsiteX299" fmla="*/ 204711 w 304837"/>
                  <a:gd name="connsiteY299" fmla="*/ 200882 h 304838"/>
                  <a:gd name="connsiteX300" fmla="*/ 152419 w 304837"/>
                  <a:gd name="connsiteY300" fmla="*/ 31718 h 304838"/>
                  <a:gd name="connsiteX301" fmla="*/ 31718 w 304837"/>
                  <a:gd name="connsiteY301" fmla="*/ 152419 h 304838"/>
                  <a:gd name="connsiteX302" fmla="*/ 152419 w 304837"/>
                  <a:gd name="connsiteY302" fmla="*/ 273120 h 304838"/>
                  <a:gd name="connsiteX303" fmla="*/ 273120 w 304837"/>
                  <a:gd name="connsiteY303" fmla="*/ 152419 h 304838"/>
                  <a:gd name="connsiteX304" fmla="*/ 152419 w 304837"/>
                  <a:gd name="connsiteY304" fmla="*/ 31718 h 304838"/>
                  <a:gd name="connsiteX305" fmla="*/ 204425 w 304837"/>
                  <a:gd name="connsiteY305" fmla="*/ 230429 h 304838"/>
                  <a:gd name="connsiteX306" fmla="*/ 104413 w 304837"/>
                  <a:gd name="connsiteY306" fmla="*/ 230429 h 304838"/>
                  <a:gd name="connsiteX307" fmla="*/ 104413 w 304837"/>
                  <a:gd name="connsiteY307" fmla="*/ 200882 h 304838"/>
                  <a:gd name="connsiteX308" fmla="*/ 138703 w 304837"/>
                  <a:gd name="connsiteY308" fmla="*/ 200882 h 304838"/>
                  <a:gd name="connsiteX309" fmla="*/ 138703 w 304837"/>
                  <a:gd name="connsiteY309" fmla="*/ 110014 h 304838"/>
                  <a:gd name="connsiteX310" fmla="*/ 109271 w 304837"/>
                  <a:gd name="connsiteY310" fmla="*/ 110014 h 304838"/>
                  <a:gd name="connsiteX311" fmla="*/ 109271 w 304837"/>
                  <a:gd name="connsiteY311" fmla="*/ 87554 h 304838"/>
                  <a:gd name="connsiteX312" fmla="*/ 148418 w 304837"/>
                  <a:gd name="connsiteY312" fmla="*/ 73152 h 304838"/>
                  <a:gd name="connsiteX313" fmla="*/ 175279 w 304837"/>
                  <a:gd name="connsiteY313" fmla="*/ 73152 h 304838"/>
                  <a:gd name="connsiteX314" fmla="*/ 175279 w 304837"/>
                  <a:gd name="connsiteY314" fmla="*/ 200882 h 304838"/>
                  <a:gd name="connsiteX315" fmla="*/ 204711 w 304837"/>
                  <a:gd name="connsiteY315" fmla="*/ 200882 h 304838"/>
                  <a:gd name="connsiteX316" fmla="*/ 152419 w 304837"/>
                  <a:gd name="connsiteY316" fmla="*/ 31718 h 304838"/>
                  <a:gd name="connsiteX317" fmla="*/ 31718 w 304837"/>
                  <a:gd name="connsiteY317" fmla="*/ 152419 h 304838"/>
                  <a:gd name="connsiteX318" fmla="*/ 152419 w 304837"/>
                  <a:gd name="connsiteY318" fmla="*/ 273120 h 304838"/>
                  <a:gd name="connsiteX319" fmla="*/ 273120 w 304837"/>
                  <a:gd name="connsiteY319" fmla="*/ 152419 h 304838"/>
                  <a:gd name="connsiteX320" fmla="*/ 152419 w 304837"/>
                  <a:gd name="connsiteY320" fmla="*/ 31718 h 304838"/>
                  <a:gd name="connsiteX321" fmla="*/ 204425 w 304837"/>
                  <a:gd name="connsiteY321" fmla="*/ 230429 h 304838"/>
                  <a:gd name="connsiteX322" fmla="*/ 104413 w 304837"/>
                  <a:gd name="connsiteY322" fmla="*/ 230429 h 304838"/>
                  <a:gd name="connsiteX323" fmla="*/ 104413 w 304837"/>
                  <a:gd name="connsiteY323" fmla="*/ 200882 h 304838"/>
                  <a:gd name="connsiteX324" fmla="*/ 138703 w 304837"/>
                  <a:gd name="connsiteY324" fmla="*/ 200882 h 304838"/>
                  <a:gd name="connsiteX325" fmla="*/ 138703 w 304837"/>
                  <a:gd name="connsiteY325" fmla="*/ 110014 h 304838"/>
                  <a:gd name="connsiteX326" fmla="*/ 109271 w 304837"/>
                  <a:gd name="connsiteY326" fmla="*/ 110014 h 304838"/>
                  <a:gd name="connsiteX327" fmla="*/ 109271 w 304837"/>
                  <a:gd name="connsiteY327" fmla="*/ 87554 h 304838"/>
                  <a:gd name="connsiteX328" fmla="*/ 148418 w 304837"/>
                  <a:gd name="connsiteY328" fmla="*/ 73152 h 304838"/>
                  <a:gd name="connsiteX329" fmla="*/ 175279 w 304837"/>
                  <a:gd name="connsiteY329" fmla="*/ 73152 h 304838"/>
                  <a:gd name="connsiteX330" fmla="*/ 175279 w 304837"/>
                  <a:gd name="connsiteY330" fmla="*/ 200882 h 304838"/>
                  <a:gd name="connsiteX331" fmla="*/ 204711 w 304837"/>
                  <a:gd name="connsiteY331" fmla="*/ 200882 h 304838"/>
                  <a:gd name="connsiteX332" fmla="*/ 152419 w 304837"/>
                  <a:gd name="connsiteY332" fmla="*/ 31718 h 304838"/>
                  <a:gd name="connsiteX333" fmla="*/ 31718 w 304837"/>
                  <a:gd name="connsiteY333" fmla="*/ 152419 h 304838"/>
                  <a:gd name="connsiteX334" fmla="*/ 152419 w 304837"/>
                  <a:gd name="connsiteY334" fmla="*/ 273120 h 304838"/>
                  <a:gd name="connsiteX335" fmla="*/ 273120 w 304837"/>
                  <a:gd name="connsiteY335" fmla="*/ 152419 h 304838"/>
                  <a:gd name="connsiteX336" fmla="*/ 152419 w 304837"/>
                  <a:gd name="connsiteY336" fmla="*/ 31718 h 304838"/>
                  <a:gd name="connsiteX337" fmla="*/ 204425 w 304837"/>
                  <a:gd name="connsiteY337" fmla="*/ 230429 h 304838"/>
                  <a:gd name="connsiteX338" fmla="*/ 104413 w 304837"/>
                  <a:gd name="connsiteY338" fmla="*/ 230429 h 304838"/>
                  <a:gd name="connsiteX339" fmla="*/ 104413 w 304837"/>
                  <a:gd name="connsiteY339" fmla="*/ 200882 h 304838"/>
                  <a:gd name="connsiteX340" fmla="*/ 138703 w 304837"/>
                  <a:gd name="connsiteY340" fmla="*/ 200882 h 304838"/>
                  <a:gd name="connsiteX341" fmla="*/ 138703 w 304837"/>
                  <a:gd name="connsiteY341" fmla="*/ 110014 h 304838"/>
                  <a:gd name="connsiteX342" fmla="*/ 109271 w 304837"/>
                  <a:gd name="connsiteY342" fmla="*/ 110014 h 304838"/>
                  <a:gd name="connsiteX343" fmla="*/ 109271 w 304837"/>
                  <a:gd name="connsiteY343" fmla="*/ 87554 h 304838"/>
                  <a:gd name="connsiteX344" fmla="*/ 148418 w 304837"/>
                  <a:gd name="connsiteY344" fmla="*/ 73152 h 304838"/>
                  <a:gd name="connsiteX345" fmla="*/ 175279 w 304837"/>
                  <a:gd name="connsiteY345" fmla="*/ 73152 h 304838"/>
                  <a:gd name="connsiteX346" fmla="*/ 175279 w 304837"/>
                  <a:gd name="connsiteY346" fmla="*/ 200882 h 304838"/>
                  <a:gd name="connsiteX347" fmla="*/ 204711 w 304837"/>
                  <a:gd name="connsiteY347" fmla="*/ 200882 h 304838"/>
                  <a:gd name="connsiteX348" fmla="*/ 152419 w 304837"/>
                  <a:gd name="connsiteY348" fmla="*/ 31718 h 304838"/>
                  <a:gd name="connsiteX349" fmla="*/ 31718 w 304837"/>
                  <a:gd name="connsiteY349" fmla="*/ 152419 h 304838"/>
                  <a:gd name="connsiteX350" fmla="*/ 152419 w 304837"/>
                  <a:gd name="connsiteY350" fmla="*/ 273120 h 304838"/>
                  <a:gd name="connsiteX351" fmla="*/ 273120 w 304837"/>
                  <a:gd name="connsiteY351" fmla="*/ 152419 h 304838"/>
                  <a:gd name="connsiteX352" fmla="*/ 152419 w 304837"/>
                  <a:gd name="connsiteY352" fmla="*/ 31718 h 304838"/>
                  <a:gd name="connsiteX353" fmla="*/ 204425 w 304837"/>
                  <a:gd name="connsiteY353" fmla="*/ 230429 h 304838"/>
                  <a:gd name="connsiteX354" fmla="*/ 104413 w 304837"/>
                  <a:gd name="connsiteY354" fmla="*/ 230429 h 304838"/>
                  <a:gd name="connsiteX355" fmla="*/ 104413 w 304837"/>
                  <a:gd name="connsiteY355" fmla="*/ 200882 h 304838"/>
                  <a:gd name="connsiteX356" fmla="*/ 138703 w 304837"/>
                  <a:gd name="connsiteY356" fmla="*/ 200882 h 304838"/>
                  <a:gd name="connsiteX357" fmla="*/ 138703 w 304837"/>
                  <a:gd name="connsiteY357" fmla="*/ 110014 h 304838"/>
                  <a:gd name="connsiteX358" fmla="*/ 109271 w 304837"/>
                  <a:gd name="connsiteY358" fmla="*/ 110014 h 304838"/>
                  <a:gd name="connsiteX359" fmla="*/ 109271 w 304837"/>
                  <a:gd name="connsiteY359" fmla="*/ 87554 h 304838"/>
                  <a:gd name="connsiteX360" fmla="*/ 148418 w 304837"/>
                  <a:gd name="connsiteY360" fmla="*/ 73152 h 304838"/>
                  <a:gd name="connsiteX361" fmla="*/ 175279 w 304837"/>
                  <a:gd name="connsiteY361" fmla="*/ 73152 h 304838"/>
                  <a:gd name="connsiteX362" fmla="*/ 175279 w 304837"/>
                  <a:gd name="connsiteY362" fmla="*/ 200882 h 304838"/>
                  <a:gd name="connsiteX363" fmla="*/ 204711 w 304837"/>
                  <a:gd name="connsiteY363" fmla="*/ 200882 h 304838"/>
                  <a:gd name="connsiteX364" fmla="*/ 152419 w 304837"/>
                  <a:gd name="connsiteY364" fmla="*/ 31718 h 304838"/>
                  <a:gd name="connsiteX365" fmla="*/ 31718 w 304837"/>
                  <a:gd name="connsiteY365" fmla="*/ 152419 h 304838"/>
                  <a:gd name="connsiteX366" fmla="*/ 152419 w 304837"/>
                  <a:gd name="connsiteY366" fmla="*/ 273120 h 304838"/>
                  <a:gd name="connsiteX367" fmla="*/ 273120 w 304837"/>
                  <a:gd name="connsiteY367" fmla="*/ 152419 h 304838"/>
                  <a:gd name="connsiteX368" fmla="*/ 152419 w 304837"/>
                  <a:gd name="connsiteY368" fmla="*/ 31718 h 304838"/>
                  <a:gd name="connsiteX369" fmla="*/ 204425 w 304837"/>
                  <a:gd name="connsiteY369" fmla="*/ 230429 h 304838"/>
                  <a:gd name="connsiteX370" fmla="*/ 104413 w 304837"/>
                  <a:gd name="connsiteY370" fmla="*/ 230429 h 304838"/>
                  <a:gd name="connsiteX371" fmla="*/ 104413 w 304837"/>
                  <a:gd name="connsiteY371" fmla="*/ 200882 h 304838"/>
                  <a:gd name="connsiteX372" fmla="*/ 138703 w 304837"/>
                  <a:gd name="connsiteY372" fmla="*/ 200882 h 304838"/>
                  <a:gd name="connsiteX373" fmla="*/ 138703 w 304837"/>
                  <a:gd name="connsiteY373" fmla="*/ 110014 h 304838"/>
                  <a:gd name="connsiteX374" fmla="*/ 109271 w 304837"/>
                  <a:gd name="connsiteY374" fmla="*/ 110014 h 304838"/>
                  <a:gd name="connsiteX375" fmla="*/ 109271 w 304837"/>
                  <a:gd name="connsiteY375" fmla="*/ 87554 h 304838"/>
                  <a:gd name="connsiteX376" fmla="*/ 148418 w 304837"/>
                  <a:gd name="connsiteY376" fmla="*/ 73152 h 304838"/>
                  <a:gd name="connsiteX377" fmla="*/ 175279 w 304837"/>
                  <a:gd name="connsiteY377" fmla="*/ 73152 h 304838"/>
                  <a:gd name="connsiteX378" fmla="*/ 175279 w 304837"/>
                  <a:gd name="connsiteY378" fmla="*/ 200882 h 304838"/>
                  <a:gd name="connsiteX379" fmla="*/ 204711 w 304837"/>
                  <a:gd name="connsiteY379" fmla="*/ 200882 h 304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</a:cxnLst>
                <a:rect l="l" t="t" r="r" b="b"/>
                <a:pathLst>
                  <a:path w="304837" h="304838"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0"/>
                    </a:moveTo>
                    <a:cubicBezTo>
                      <a:pt x="68243" y="0"/>
                      <a:pt x="0" y="68243"/>
                      <a:pt x="0" y="152419"/>
                    </a:cubicBezTo>
                    <a:cubicBezTo>
                      <a:pt x="0" y="236595"/>
                      <a:pt x="68243" y="304838"/>
                      <a:pt x="152419" y="304838"/>
                    </a:cubicBezTo>
                    <a:cubicBezTo>
                      <a:pt x="236595" y="304838"/>
                      <a:pt x="304838" y="236595"/>
                      <a:pt x="304838" y="152419"/>
                    </a:cubicBezTo>
                    <a:cubicBezTo>
                      <a:pt x="304872" y="68271"/>
                      <a:pt x="236681" y="34"/>
                      <a:pt x="152533" y="0"/>
                    </a:cubicBezTo>
                    <a:cubicBezTo>
                      <a:pt x="152493" y="0"/>
                      <a:pt x="152459" y="0"/>
                      <a:pt x="152419" y="0"/>
                    </a:cubicBezTo>
                    <a:close/>
                    <a:moveTo>
                      <a:pt x="152419" y="285750"/>
                    </a:moveTo>
                    <a:cubicBezTo>
                      <a:pt x="78753" y="285784"/>
                      <a:pt x="19008" y="226085"/>
                      <a:pt x="18974" y="152419"/>
                    </a:cubicBezTo>
                    <a:cubicBezTo>
                      <a:pt x="18945" y="78753"/>
                      <a:pt x="78638" y="19008"/>
                      <a:pt x="152305" y="18974"/>
                    </a:cubicBezTo>
                    <a:cubicBezTo>
                      <a:pt x="225971" y="18939"/>
                      <a:pt x="285721" y="78638"/>
                      <a:pt x="285750" y="152305"/>
                    </a:cubicBezTo>
                    <a:cubicBezTo>
                      <a:pt x="285750" y="152345"/>
                      <a:pt x="285750" y="152379"/>
                      <a:pt x="285750" y="152419"/>
                    </a:cubicBezTo>
                    <a:cubicBezTo>
                      <a:pt x="285653" y="226017"/>
                      <a:pt x="226017" y="285653"/>
                      <a:pt x="152419" y="285750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04425" y="230429"/>
                    </a:moveTo>
                    <a:lnTo>
                      <a:pt x="104413" y="230429"/>
                    </a:lnTo>
                    <a:lnTo>
                      <a:pt x="104413" y="200882"/>
                    </a:lnTo>
                    <a:lnTo>
                      <a:pt x="138703" y="200882"/>
                    </a:lnTo>
                    <a:lnTo>
                      <a:pt x="138703" y="110014"/>
                    </a:lnTo>
                    <a:lnTo>
                      <a:pt x="109271" y="110014"/>
                    </a:lnTo>
                    <a:lnTo>
                      <a:pt x="109271" y="87554"/>
                    </a:lnTo>
                    <a:cubicBezTo>
                      <a:pt x="123112" y="85274"/>
                      <a:pt x="136400" y="80387"/>
                      <a:pt x="148418" y="73152"/>
                    </a:cubicBezTo>
                    <a:lnTo>
                      <a:pt x="175279" y="73152"/>
                    </a:lnTo>
                    <a:lnTo>
                      <a:pt x="175279" y="200882"/>
                    </a:lnTo>
                    <a:lnTo>
                      <a:pt x="204711" y="200882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2852934" y="3566328"/>
                <a:ext cx="304837" cy="304838"/>
              </a:xfrm>
              <a:custGeom>
                <a:avLst/>
                <a:gdLst>
                  <a:gd name="connsiteX0" fmla="*/ 152419 w 304837"/>
                  <a:gd name="connsiteY0" fmla="*/ 31718 h 304838"/>
                  <a:gd name="connsiteX1" fmla="*/ 31718 w 304837"/>
                  <a:gd name="connsiteY1" fmla="*/ 152419 h 304838"/>
                  <a:gd name="connsiteX2" fmla="*/ 152419 w 304837"/>
                  <a:gd name="connsiteY2" fmla="*/ 273120 h 304838"/>
                  <a:gd name="connsiteX3" fmla="*/ 273120 w 304837"/>
                  <a:gd name="connsiteY3" fmla="*/ 152419 h 304838"/>
                  <a:gd name="connsiteX4" fmla="*/ 152419 w 304837"/>
                  <a:gd name="connsiteY4" fmla="*/ 31718 h 304838"/>
                  <a:gd name="connsiteX5" fmla="*/ 213284 w 304837"/>
                  <a:gd name="connsiteY5" fmla="*/ 230429 h 304838"/>
                  <a:gd name="connsiteX6" fmla="*/ 102527 w 304837"/>
                  <a:gd name="connsiteY6" fmla="*/ 230429 h 304838"/>
                  <a:gd name="connsiteX7" fmla="*/ 102527 w 304837"/>
                  <a:gd name="connsiteY7" fmla="*/ 209569 h 304838"/>
                  <a:gd name="connsiteX8" fmla="*/ 171107 w 304837"/>
                  <a:gd name="connsiteY8" fmla="*/ 122415 h 304838"/>
                  <a:gd name="connsiteX9" fmla="*/ 148818 w 304837"/>
                  <a:gd name="connsiteY9" fmla="*/ 98584 h 304838"/>
                  <a:gd name="connsiteX10" fmla="*/ 120815 w 304837"/>
                  <a:gd name="connsiteY10" fmla="*/ 114700 h 304838"/>
                  <a:gd name="connsiteX11" fmla="*/ 100984 w 304837"/>
                  <a:gd name="connsiteY11" fmla="*/ 95269 h 304838"/>
                  <a:gd name="connsiteX12" fmla="*/ 153733 w 304837"/>
                  <a:gd name="connsiteY12" fmla="*/ 70237 h 304838"/>
                  <a:gd name="connsiteX13" fmla="*/ 205740 w 304837"/>
                  <a:gd name="connsiteY13" fmla="*/ 120358 h 304838"/>
                  <a:gd name="connsiteX14" fmla="*/ 155448 w 304837"/>
                  <a:gd name="connsiteY14" fmla="*/ 201797 h 304838"/>
                  <a:gd name="connsiteX15" fmla="*/ 181737 w 304837"/>
                  <a:gd name="connsiteY15" fmla="*/ 199797 h 304838"/>
                  <a:gd name="connsiteX16" fmla="*/ 213455 w 304837"/>
                  <a:gd name="connsiteY16" fmla="*/ 199797 h 304838"/>
                  <a:gd name="connsiteX17" fmla="*/ 152419 w 304837"/>
                  <a:gd name="connsiteY17" fmla="*/ 31718 h 304838"/>
                  <a:gd name="connsiteX18" fmla="*/ 31718 w 304837"/>
                  <a:gd name="connsiteY18" fmla="*/ 152419 h 304838"/>
                  <a:gd name="connsiteX19" fmla="*/ 152419 w 304837"/>
                  <a:gd name="connsiteY19" fmla="*/ 273120 h 304838"/>
                  <a:gd name="connsiteX20" fmla="*/ 273120 w 304837"/>
                  <a:gd name="connsiteY20" fmla="*/ 152419 h 304838"/>
                  <a:gd name="connsiteX21" fmla="*/ 152419 w 304837"/>
                  <a:gd name="connsiteY21" fmla="*/ 31718 h 304838"/>
                  <a:gd name="connsiteX22" fmla="*/ 213284 w 304837"/>
                  <a:gd name="connsiteY22" fmla="*/ 230429 h 304838"/>
                  <a:gd name="connsiteX23" fmla="*/ 102527 w 304837"/>
                  <a:gd name="connsiteY23" fmla="*/ 230429 h 304838"/>
                  <a:gd name="connsiteX24" fmla="*/ 102527 w 304837"/>
                  <a:gd name="connsiteY24" fmla="*/ 209569 h 304838"/>
                  <a:gd name="connsiteX25" fmla="*/ 171107 w 304837"/>
                  <a:gd name="connsiteY25" fmla="*/ 122415 h 304838"/>
                  <a:gd name="connsiteX26" fmla="*/ 148818 w 304837"/>
                  <a:gd name="connsiteY26" fmla="*/ 98584 h 304838"/>
                  <a:gd name="connsiteX27" fmla="*/ 120815 w 304837"/>
                  <a:gd name="connsiteY27" fmla="*/ 114700 h 304838"/>
                  <a:gd name="connsiteX28" fmla="*/ 100984 w 304837"/>
                  <a:gd name="connsiteY28" fmla="*/ 95269 h 304838"/>
                  <a:gd name="connsiteX29" fmla="*/ 153733 w 304837"/>
                  <a:gd name="connsiteY29" fmla="*/ 70237 h 304838"/>
                  <a:gd name="connsiteX30" fmla="*/ 205740 w 304837"/>
                  <a:gd name="connsiteY30" fmla="*/ 120358 h 304838"/>
                  <a:gd name="connsiteX31" fmla="*/ 155448 w 304837"/>
                  <a:gd name="connsiteY31" fmla="*/ 201797 h 304838"/>
                  <a:gd name="connsiteX32" fmla="*/ 181737 w 304837"/>
                  <a:gd name="connsiteY32" fmla="*/ 199797 h 304838"/>
                  <a:gd name="connsiteX33" fmla="*/ 213455 w 304837"/>
                  <a:gd name="connsiteY33" fmla="*/ 199797 h 304838"/>
                  <a:gd name="connsiteX34" fmla="*/ 152419 w 304837"/>
                  <a:gd name="connsiteY34" fmla="*/ 31718 h 304838"/>
                  <a:gd name="connsiteX35" fmla="*/ 31718 w 304837"/>
                  <a:gd name="connsiteY35" fmla="*/ 152419 h 304838"/>
                  <a:gd name="connsiteX36" fmla="*/ 152419 w 304837"/>
                  <a:gd name="connsiteY36" fmla="*/ 273120 h 304838"/>
                  <a:gd name="connsiteX37" fmla="*/ 273120 w 304837"/>
                  <a:gd name="connsiteY37" fmla="*/ 152419 h 304838"/>
                  <a:gd name="connsiteX38" fmla="*/ 152419 w 304837"/>
                  <a:gd name="connsiteY38" fmla="*/ 31718 h 304838"/>
                  <a:gd name="connsiteX39" fmla="*/ 213284 w 304837"/>
                  <a:gd name="connsiteY39" fmla="*/ 230429 h 304838"/>
                  <a:gd name="connsiteX40" fmla="*/ 102527 w 304837"/>
                  <a:gd name="connsiteY40" fmla="*/ 230429 h 304838"/>
                  <a:gd name="connsiteX41" fmla="*/ 102527 w 304837"/>
                  <a:gd name="connsiteY41" fmla="*/ 209569 h 304838"/>
                  <a:gd name="connsiteX42" fmla="*/ 171107 w 304837"/>
                  <a:gd name="connsiteY42" fmla="*/ 122415 h 304838"/>
                  <a:gd name="connsiteX43" fmla="*/ 148818 w 304837"/>
                  <a:gd name="connsiteY43" fmla="*/ 98584 h 304838"/>
                  <a:gd name="connsiteX44" fmla="*/ 120815 w 304837"/>
                  <a:gd name="connsiteY44" fmla="*/ 114700 h 304838"/>
                  <a:gd name="connsiteX45" fmla="*/ 100984 w 304837"/>
                  <a:gd name="connsiteY45" fmla="*/ 95269 h 304838"/>
                  <a:gd name="connsiteX46" fmla="*/ 153733 w 304837"/>
                  <a:gd name="connsiteY46" fmla="*/ 70237 h 304838"/>
                  <a:gd name="connsiteX47" fmla="*/ 205740 w 304837"/>
                  <a:gd name="connsiteY47" fmla="*/ 120358 h 304838"/>
                  <a:gd name="connsiteX48" fmla="*/ 155448 w 304837"/>
                  <a:gd name="connsiteY48" fmla="*/ 201797 h 304838"/>
                  <a:gd name="connsiteX49" fmla="*/ 181737 w 304837"/>
                  <a:gd name="connsiteY49" fmla="*/ 199797 h 304838"/>
                  <a:gd name="connsiteX50" fmla="*/ 213455 w 304837"/>
                  <a:gd name="connsiteY50" fmla="*/ 199797 h 304838"/>
                  <a:gd name="connsiteX51" fmla="*/ 152419 w 304837"/>
                  <a:gd name="connsiteY51" fmla="*/ 31718 h 304838"/>
                  <a:gd name="connsiteX52" fmla="*/ 31718 w 304837"/>
                  <a:gd name="connsiteY52" fmla="*/ 152419 h 304838"/>
                  <a:gd name="connsiteX53" fmla="*/ 152419 w 304837"/>
                  <a:gd name="connsiteY53" fmla="*/ 273120 h 304838"/>
                  <a:gd name="connsiteX54" fmla="*/ 273120 w 304837"/>
                  <a:gd name="connsiteY54" fmla="*/ 152419 h 304838"/>
                  <a:gd name="connsiteX55" fmla="*/ 152419 w 304837"/>
                  <a:gd name="connsiteY55" fmla="*/ 31718 h 304838"/>
                  <a:gd name="connsiteX56" fmla="*/ 213284 w 304837"/>
                  <a:gd name="connsiteY56" fmla="*/ 230429 h 304838"/>
                  <a:gd name="connsiteX57" fmla="*/ 102527 w 304837"/>
                  <a:gd name="connsiteY57" fmla="*/ 230429 h 304838"/>
                  <a:gd name="connsiteX58" fmla="*/ 102527 w 304837"/>
                  <a:gd name="connsiteY58" fmla="*/ 209569 h 304838"/>
                  <a:gd name="connsiteX59" fmla="*/ 171107 w 304837"/>
                  <a:gd name="connsiteY59" fmla="*/ 122415 h 304838"/>
                  <a:gd name="connsiteX60" fmla="*/ 148818 w 304837"/>
                  <a:gd name="connsiteY60" fmla="*/ 98584 h 304838"/>
                  <a:gd name="connsiteX61" fmla="*/ 120815 w 304837"/>
                  <a:gd name="connsiteY61" fmla="*/ 114700 h 304838"/>
                  <a:gd name="connsiteX62" fmla="*/ 100984 w 304837"/>
                  <a:gd name="connsiteY62" fmla="*/ 95269 h 304838"/>
                  <a:gd name="connsiteX63" fmla="*/ 153733 w 304837"/>
                  <a:gd name="connsiteY63" fmla="*/ 70237 h 304838"/>
                  <a:gd name="connsiteX64" fmla="*/ 205740 w 304837"/>
                  <a:gd name="connsiteY64" fmla="*/ 120358 h 304838"/>
                  <a:gd name="connsiteX65" fmla="*/ 155448 w 304837"/>
                  <a:gd name="connsiteY65" fmla="*/ 201797 h 304838"/>
                  <a:gd name="connsiteX66" fmla="*/ 181737 w 304837"/>
                  <a:gd name="connsiteY66" fmla="*/ 199797 h 304838"/>
                  <a:gd name="connsiteX67" fmla="*/ 213455 w 304837"/>
                  <a:gd name="connsiteY67" fmla="*/ 199797 h 304838"/>
                  <a:gd name="connsiteX68" fmla="*/ 152419 w 304837"/>
                  <a:gd name="connsiteY68" fmla="*/ 31718 h 304838"/>
                  <a:gd name="connsiteX69" fmla="*/ 31718 w 304837"/>
                  <a:gd name="connsiteY69" fmla="*/ 152419 h 304838"/>
                  <a:gd name="connsiteX70" fmla="*/ 152419 w 304837"/>
                  <a:gd name="connsiteY70" fmla="*/ 273120 h 304838"/>
                  <a:gd name="connsiteX71" fmla="*/ 273120 w 304837"/>
                  <a:gd name="connsiteY71" fmla="*/ 152419 h 304838"/>
                  <a:gd name="connsiteX72" fmla="*/ 152419 w 304837"/>
                  <a:gd name="connsiteY72" fmla="*/ 31718 h 304838"/>
                  <a:gd name="connsiteX73" fmla="*/ 213284 w 304837"/>
                  <a:gd name="connsiteY73" fmla="*/ 230429 h 304838"/>
                  <a:gd name="connsiteX74" fmla="*/ 102527 w 304837"/>
                  <a:gd name="connsiteY74" fmla="*/ 230429 h 304838"/>
                  <a:gd name="connsiteX75" fmla="*/ 102527 w 304837"/>
                  <a:gd name="connsiteY75" fmla="*/ 209569 h 304838"/>
                  <a:gd name="connsiteX76" fmla="*/ 171107 w 304837"/>
                  <a:gd name="connsiteY76" fmla="*/ 122415 h 304838"/>
                  <a:gd name="connsiteX77" fmla="*/ 148818 w 304837"/>
                  <a:gd name="connsiteY77" fmla="*/ 98584 h 304838"/>
                  <a:gd name="connsiteX78" fmla="*/ 120815 w 304837"/>
                  <a:gd name="connsiteY78" fmla="*/ 114700 h 304838"/>
                  <a:gd name="connsiteX79" fmla="*/ 100984 w 304837"/>
                  <a:gd name="connsiteY79" fmla="*/ 95269 h 304838"/>
                  <a:gd name="connsiteX80" fmla="*/ 153733 w 304837"/>
                  <a:gd name="connsiteY80" fmla="*/ 70237 h 304838"/>
                  <a:gd name="connsiteX81" fmla="*/ 205740 w 304837"/>
                  <a:gd name="connsiteY81" fmla="*/ 120358 h 304838"/>
                  <a:gd name="connsiteX82" fmla="*/ 155448 w 304837"/>
                  <a:gd name="connsiteY82" fmla="*/ 201797 h 304838"/>
                  <a:gd name="connsiteX83" fmla="*/ 181737 w 304837"/>
                  <a:gd name="connsiteY83" fmla="*/ 199797 h 304838"/>
                  <a:gd name="connsiteX84" fmla="*/ 213455 w 304837"/>
                  <a:gd name="connsiteY84" fmla="*/ 199797 h 304838"/>
                  <a:gd name="connsiteX85" fmla="*/ 152419 w 304837"/>
                  <a:gd name="connsiteY85" fmla="*/ 31718 h 304838"/>
                  <a:gd name="connsiteX86" fmla="*/ 31718 w 304837"/>
                  <a:gd name="connsiteY86" fmla="*/ 152419 h 304838"/>
                  <a:gd name="connsiteX87" fmla="*/ 152419 w 304837"/>
                  <a:gd name="connsiteY87" fmla="*/ 273120 h 304838"/>
                  <a:gd name="connsiteX88" fmla="*/ 273120 w 304837"/>
                  <a:gd name="connsiteY88" fmla="*/ 152419 h 304838"/>
                  <a:gd name="connsiteX89" fmla="*/ 152419 w 304837"/>
                  <a:gd name="connsiteY89" fmla="*/ 31718 h 304838"/>
                  <a:gd name="connsiteX90" fmla="*/ 213284 w 304837"/>
                  <a:gd name="connsiteY90" fmla="*/ 230429 h 304838"/>
                  <a:gd name="connsiteX91" fmla="*/ 102527 w 304837"/>
                  <a:gd name="connsiteY91" fmla="*/ 230429 h 304838"/>
                  <a:gd name="connsiteX92" fmla="*/ 102527 w 304837"/>
                  <a:gd name="connsiteY92" fmla="*/ 209569 h 304838"/>
                  <a:gd name="connsiteX93" fmla="*/ 171107 w 304837"/>
                  <a:gd name="connsiteY93" fmla="*/ 122415 h 304838"/>
                  <a:gd name="connsiteX94" fmla="*/ 148818 w 304837"/>
                  <a:gd name="connsiteY94" fmla="*/ 98584 h 304838"/>
                  <a:gd name="connsiteX95" fmla="*/ 120815 w 304837"/>
                  <a:gd name="connsiteY95" fmla="*/ 114700 h 304838"/>
                  <a:gd name="connsiteX96" fmla="*/ 100984 w 304837"/>
                  <a:gd name="connsiteY96" fmla="*/ 95269 h 304838"/>
                  <a:gd name="connsiteX97" fmla="*/ 153733 w 304837"/>
                  <a:gd name="connsiteY97" fmla="*/ 70237 h 304838"/>
                  <a:gd name="connsiteX98" fmla="*/ 205740 w 304837"/>
                  <a:gd name="connsiteY98" fmla="*/ 120358 h 304838"/>
                  <a:gd name="connsiteX99" fmla="*/ 155448 w 304837"/>
                  <a:gd name="connsiteY99" fmla="*/ 201797 h 304838"/>
                  <a:gd name="connsiteX100" fmla="*/ 181737 w 304837"/>
                  <a:gd name="connsiteY100" fmla="*/ 199797 h 304838"/>
                  <a:gd name="connsiteX101" fmla="*/ 213455 w 304837"/>
                  <a:gd name="connsiteY101" fmla="*/ 199797 h 304838"/>
                  <a:gd name="connsiteX102" fmla="*/ 152419 w 304837"/>
                  <a:gd name="connsiteY102" fmla="*/ 31718 h 304838"/>
                  <a:gd name="connsiteX103" fmla="*/ 31718 w 304837"/>
                  <a:gd name="connsiteY103" fmla="*/ 152419 h 304838"/>
                  <a:gd name="connsiteX104" fmla="*/ 152419 w 304837"/>
                  <a:gd name="connsiteY104" fmla="*/ 273120 h 304838"/>
                  <a:gd name="connsiteX105" fmla="*/ 273120 w 304837"/>
                  <a:gd name="connsiteY105" fmla="*/ 152419 h 304838"/>
                  <a:gd name="connsiteX106" fmla="*/ 152419 w 304837"/>
                  <a:gd name="connsiteY106" fmla="*/ 31718 h 304838"/>
                  <a:gd name="connsiteX107" fmla="*/ 213284 w 304837"/>
                  <a:gd name="connsiteY107" fmla="*/ 230429 h 304838"/>
                  <a:gd name="connsiteX108" fmla="*/ 102527 w 304837"/>
                  <a:gd name="connsiteY108" fmla="*/ 230429 h 304838"/>
                  <a:gd name="connsiteX109" fmla="*/ 102527 w 304837"/>
                  <a:gd name="connsiteY109" fmla="*/ 209569 h 304838"/>
                  <a:gd name="connsiteX110" fmla="*/ 171107 w 304837"/>
                  <a:gd name="connsiteY110" fmla="*/ 122415 h 304838"/>
                  <a:gd name="connsiteX111" fmla="*/ 148818 w 304837"/>
                  <a:gd name="connsiteY111" fmla="*/ 98584 h 304838"/>
                  <a:gd name="connsiteX112" fmla="*/ 120815 w 304837"/>
                  <a:gd name="connsiteY112" fmla="*/ 114700 h 304838"/>
                  <a:gd name="connsiteX113" fmla="*/ 100984 w 304837"/>
                  <a:gd name="connsiteY113" fmla="*/ 95269 h 304838"/>
                  <a:gd name="connsiteX114" fmla="*/ 153733 w 304837"/>
                  <a:gd name="connsiteY114" fmla="*/ 70237 h 304838"/>
                  <a:gd name="connsiteX115" fmla="*/ 205740 w 304837"/>
                  <a:gd name="connsiteY115" fmla="*/ 120358 h 304838"/>
                  <a:gd name="connsiteX116" fmla="*/ 155448 w 304837"/>
                  <a:gd name="connsiteY116" fmla="*/ 201797 h 304838"/>
                  <a:gd name="connsiteX117" fmla="*/ 181737 w 304837"/>
                  <a:gd name="connsiteY117" fmla="*/ 199797 h 304838"/>
                  <a:gd name="connsiteX118" fmla="*/ 213455 w 304837"/>
                  <a:gd name="connsiteY118" fmla="*/ 199797 h 304838"/>
                  <a:gd name="connsiteX119" fmla="*/ 152419 w 304837"/>
                  <a:gd name="connsiteY119" fmla="*/ 31718 h 304838"/>
                  <a:gd name="connsiteX120" fmla="*/ 31718 w 304837"/>
                  <a:gd name="connsiteY120" fmla="*/ 152419 h 304838"/>
                  <a:gd name="connsiteX121" fmla="*/ 152419 w 304837"/>
                  <a:gd name="connsiteY121" fmla="*/ 273120 h 304838"/>
                  <a:gd name="connsiteX122" fmla="*/ 273120 w 304837"/>
                  <a:gd name="connsiteY122" fmla="*/ 152419 h 304838"/>
                  <a:gd name="connsiteX123" fmla="*/ 152419 w 304837"/>
                  <a:gd name="connsiteY123" fmla="*/ 31718 h 304838"/>
                  <a:gd name="connsiteX124" fmla="*/ 213284 w 304837"/>
                  <a:gd name="connsiteY124" fmla="*/ 230429 h 304838"/>
                  <a:gd name="connsiteX125" fmla="*/ 102527 w 304837"/>
                  <a:gd name="connsiteY125" fmla="*/ 230429 h 304838"/>
                  <a:gd name="connsiteX126" fmla="*/ 102527 w 304837"/>
                  <a:gd name="connsiteY126" fmla="*/ 209569 h 304838"/>
                  <a:gd name="connsiteX127" fmla="*/ 171107 w 304837"/>
                  <a:gd name="connsiteY127" fmla="*/ 122415 h 304838"/>
                  <a:gd name="connsiteX128" fmla="*/ 148818 w 304837"/>
                  <a:gd name="connsiteY128" fmla="*/ 98584 h 304838"/>
                  <a:gd name="connsiteX129" fmla="*/ 120815 w 304837"/>
                  <a:gd name="connsiteY129" fmla="*/ 114700 h 304838"/>
                  <a:gd name="connsiteX130" fmla="*/ 100984 w 304837"/>
                  <a:gd name="connsiteY130" fmla="*/ 95269 h 304838"/>
                  <a:gd name="connsiteX131" fmla="*/ 153733 w 304837"/>
                  <a:gd name="connsiteY131" fmla="*/ 70237 h 304838"/>
                  <a:gd name="connsiteX132" fmla="*/ 205740 w 304837"/>
                  <a:gd name="connsiteY132" fmla="*/ 120358 h 304838"/>
                  <a:gd name="connsiteX133" fmla="*/ 155448 w 304837"/>
                  <a:gd name="connsiteY133" fmla="*/ 201797 h 304838"/>
                  <a:gd name="connsiteX134" fmla="*/ 181737 w 304837"/>
                  <a:gd name="connsiteY134" fmla="*/ 199797 h 304838"/>
                  <a:gd name="connsiteX135" fmla="*/ 213455 w 304837"/>
                  <a:gd name="connsiteY135" fmla="*/ 199797 h 304838"/>
                  <a:gd name="connsiteX136" fmla="*/ 152419 w 304837"/>
                  <a:gd name="connsiteY136" fmla="*/ 31718 h 304838"/>
                  <a:gd name="connsiteX137" fmla="*/ 31718 w 304837"/>
                  <a:gd name="connsiteY137" fmla="*/ 152419 h 304838"/>
                  <a:gd name="connsiteX138" fmla="*/ 152419 w 304837"/>
                  <a:gd name="connsiteY138" fmla="*/ 273120 h 304838"/>
                  <a:gd name="connsiteX139" fmla="*/ 273120 w 304837"/>
                  <a:gd name="connsiteY139" fmla="*/ 152419 h 304838"/>
                  <a:gd name="connsiteX140" fmla="*/ 152419 w 304837"/>
                  <a:gd name="connsiteY140" fmla="*/ 31718 h 304838"/>
                  <a:gd name="connsiteX141" fmla="*/ 213284 w 304837"/>
                  <a:gd name="connsiteY141" fmla="*/ 230429 h 304838"/>
                  <a:gd name="connsiteX142" fmla="*/ 102527 w 304837"/>
                  <a:gd name="connsiteY142" fmla="*/ 230429 h 304838"/>
                  <a:gd name="connsiteX143" fmla="*/ 102527 w 304837"/>
                  <a:gd name="connsiteY143" fmla="*/ 209569 h 304838"/>
                  <a:gd name="connsiteX144" fmla="*/ 171107 w 304837"/>
                  <a:gd name="connsiteY144" fmla="*/ 122415 h 304838"/>
                  <a:gd name="connsiteX145" fmla="*/ 148818 w 304837"/>
                  <a:gd name="connsiteY145" fmla="*/ 98584 h 304838"/>
                  <a:gd name="connsiteX146" fmla="*/ 120815 w 304837"/>
                  <a:gd name="connsiteY146" fmla="*/ 114700 h 304838"/>
                  <a:gd name="connsiteX147" fmla="*/ 100984 w 304837"/>
                  <a:gd name="connsiteY147" fmla="*/ 95269 h 304838"/>
                  <a:gd name="connsiteX148" fmla="*/ 153733 w 304837"/>
                  <a:gd name="connsiteY148" fmla="*/ 70237 h 304838"/>
                  <a:gd name="connsiteX149" fmla="*/ 205740 w 304837"/>
                  <a:gd name="connsiteY149" fmla="*/ 120358 h 304838"/>
                  <a:gd name="connsiteX150" fmla="*/ 155448 w 304837"/>
                  <a:gd name="connsiteY150" fmla="*/ 201797 h 304838"/>
                  <a:gd name="connsiteX151" fmla="*/ 181737 w 304837"/>
                  <a:gd name="connsiteY151" fmla="*/ 199797 h 304838"/>
                  <a:gd name="connsiteX152" fmla="*/ 213455 w 304837"/>
                  <a:gd name="connsiteY152" fmla="*/ 199797 h 304838"/>
                  <a:gd name="connsiteX153" fmla="*/ 152419 w 304837"/>
                  <a:gd name="connsiteY153" fmla="*/ 31718 h 304838"/>
                  <a:gd name="connsiteX154" fmla="*/ 31718 w 304837"/>
                  <a:gd name="connsiteY154" fmla="*/ 152419 h 304838"/>
                  <a:gd name="connsiteX155" fmla="*/ 152419 w 304837"/>
                  <a:gd name="connsiteY155" fmla="*/ 273120 h 304838"/>
                  <a:gd name="connsiteX156" fmla="*/ 273120 w 304837"/>
                  <a:gd name="connsiteY156" fmla="*/ 152419 h 304838"/>
                  <a:gd name="connsiteX157" fmla="*/ 152419 w 304837"/>
                  <a:gd name="connsiteY157" fmla="*/ 31718 h 304838"/>
                  <a:gd name="connsiteX158" fmla="*/ 213284 w 304837"/>
                  <a:gd name="connsiteY158" fmla="*/ 230429 h 304838"/>
                  <a:gd name="connsiteX159" fmla="*/ 102527 w 304837"/>
                  <a:gd name="connsiteY159" fmla="*/ 230429 h 304838"/>
                  <a:gd name="connsiteX160" fmla="*/ 102527 w 304837"/>
                  <a:gd name="connsiteY160" fmla="*/ 209569 h 304838"/>
                  <a:gd name="connsiteX161" fmla="*/ 171107 w 304837"/>
                  <a:gd name="connsiteY161" fmla="*/ 122415 h 304838"/>
                  <a:gd name="connsiteX162" fmla="*/ 148818 w 304837"/>
                  <a:gd name="connsiteY162" fmla="*/ 98584 h 304838"/>
                  <a:gd name="connsiteX163" fmla="*/ 120815 w 304837"/>
                  <a:gd name="connsiteY163" fmla="*/ 114700 h 304838"/>
                  <a:gd name="connsiteX164" fmla="*/ 100984 w 304837"/>
                  <a:gd name="connsiteY164" fmla="*/ 95269 h 304838"/>
                  <a:gd name="connsiteX165" fmla="*/ 153733 w 304837"/>
                  <a:gd name="connsiteY165" fmla="*/ 70237 h 304838"/>
                  <a:gd name="connsiteX166" fmla="*/ 205740 w 304837"/>
                  <a:gd name="connsiteY166" fmla="*/ 120358 h 304838"/>
                  <a:gd name="connsiteX167" fmla="*/ 155448 w 304837"/>
                  <a:gd name="connsiteY167" fmla="*/ 201797 h 304838"/>
                  <a:gd name="connsiteX168" fmla="*/ 181737 w 304837"/>
                  <a:gd name="connsiteY168" fmla="*/ 199797 h 304838"/>
                  <a:gd name="connsiteX169" fmla="*/ 213455 w 304837"/>
                  <a:gd name="connsiteY169" fmla="*/ 199797 h 304838"/>
                  <a:gd name="connsiteX170" fmla="*/ 152419 w 304837"/>
                  <a:gd name="connsiteY170" fmla="*/ 31718 h 304838"/>
                  <a:gd name="connsiteX171" fmla="*/ 31718 w 304837"/>
                  <a:gd name="connsiteY171" fmla="*/ 152419 h 304838"/>
                  <a:gd name="connsiteX172" fmla="*/ 152419 w 304837"/>
                  <a:gd name="connsiteY172" fmla="*/ 273120 h 304838"/>
                  <a:gd name="connsiteX173" fmla="*/ 273120 w 304837"/>
                  <a:gd name="connsiteY173" fmla="*/ 152419 h 304838"/>
                  <a:gd name="connsiteX174" fmla="*/ 152419 w 304837"/>
                  <a:gd name="connsiteY174" fmla="*/ 31718 h 304838"/>
                  <a:gd name="connsiteX175" fmla="*/ 213284 w 304837"/>
                  <a:gd name="connsiteY175" fmla="*/ 230429 h 304838"/>
                  <a:gd name="connsiteX176" fmla="*/ 102527 w 304837"/>
                  <a:gd name="connsiteY176" fmla="*/ 230429 h 304838"/>
                  <a:gd name="connsiteX177" fmla="*/ 102527 w 304837"/>
                  <a:gd name="connsiteY177" fmla="*/ 209569 h 304838"/>
                  <a:gd name="connsiteX178" fmla="*/ 171107 w 304837"/>
                  <a:gd name="connsiteY178" fmla="*/ 122415 h 304838"/>
                  <a:gd name="connsiteX179" fmla="*/ 148818 w 304837"/>
                  <a:gd name="connsiteY179" fmla="*/ 98584 h 304838"/>
                  <a:gd name="connsiteX180" fmla="*/ 120815 w 304837"/>
                  <a:gd name="connsiteY180" fmla="*/ 114700 h 304838"/>
                  <a:gd name="connsiteX181" fmla="*/ 100984 w 304837"/>
                  <a:gd name="connsiteY181" fmla="*/ 95269 h 304838"/>
                  <a:gd name="connsiteX182" fmla="*/ 153733 w 304837"/>
                  <a:gd name="connsiteY182" fmla="*/ 70237 h 304838"/>
                  <a:gd name="connsiteX183" fmla="*/ 205740 w 304837"/>
                  <a:gd name="connsiteY183" fmla="*/ 120358 h 304838"/>
                  <a:gd name="connsiteX184" fmla="*/ 155448 w 304837"/>
                  <a:gd name="connsiteY184" fmla="*/ 201797 h 304838"/>
                  <a:gd name="connsiteX185" fmla="*/ 181737 w 304837"/>
                  <a:gd name="connsiteY185" fmla="*/ 199797 h 304838"/>
                  <a:gd name="connsiteX186" fmla="*/ 213455 w 304837"/>
                  <a:gd name="connsiteY186" fmla="*/ 199797 h 304838"/>
                  <a:gd name="connsiteX187" fmla="*/ 152419 w 304837"/>
                  <a:gd name="connsiteY187" fmla="*/ 31718 h 304838"/>
                  <a:gd name="connsiteX188" fmla="*/ 31718 w 304837"/>
                  <a:gd name="connsiteY188" fmla="*/ 152419 h 304838"/>
                  <a:gd name="connsiteX189" fmla="*/ 152419 w 304837"/>
                  <a:gd name="connsiteY189" fmla="*/ 273120 h 304838"/>
                  <a:gd name="connsiteX190" fmla="*/ 273120 w 304837"/>
                  <a:gd name="connsiteY190" fmla="*/ 152419 h 304838"/>
                  <a:gd name="connsiteX191" fmla="*/ 152419 w 304837"/>
                  <a:gd name="connsiteY191" fmla="*/ 31718 h 304838"/>
                  <a:gd name="connsiteX192" fmla="*/ 213284 w 304837"/>
                  <a:gd name="connsiteY192" fmla="*/ 230429 h 304838"/>
                  <a:gd name="connsiteX193" fmla="*/ 102527 w 304837"/>
                  <a:gd name="connsiteY193" fmla="*/ 230429 h 304838"/>
                  <a:gd name="connsiteX194" fmla="*/ 102527 w 304837"/>
                  <a:gd name="connsiteY194" fmla="*/ 209569 h 304838"/>
                  <a:gd name="connsiteX195" fmla="*/ 171107 w 304837"/>
                  <a:gd name="connsiteY195" fmla="*/ 122415 h 304838"/>
                  <a:gd name="connsiteX196" fmla="*/ 148818 w 304837"/>
                  <a:gd name="connsiteY196" fmla="*/ 98584 h 304838"/>
                  <a:gd name="connsiteX197" fmla="*/ 120815 w 304837"/>
                  <a:gd name="connsiteY197" fmla="*/ 114700 h 304838"/>
                  <a:gd name="connsiteX198" fmla="*/ 100984 w 304837"/>
                  <a:gd name="connsiteY198" fmla="*/ 95269 h 304838"/>
                  <a:gd name="connsiteX199" fmla="*/ 153733 w 304837"/>
                  <a:gd name="connsiteY199" fmla="*/ 70237 h 304838"/>
                  <a:gd name="connsiteX200" fmla="*/ 205740 w 304837"/>
                  <a:gd name="connsiteY200" fmla="*/ 120358 h 304838"/>
                  <a:gd name="connsiteX201" fmla="*/ 155448 w 304837"/>
                  <a:gd name="connsiteY201" fmla="*/ 201797 h 304838"/>
                  <a:gd name="connsiteX202" fmla="*/ 181737 w 304837"/>
                  <a:gd name="connsiteY202" fmla="*/ 199797 h 304838"/>
                  <a:gd name="connsiteX203" fmla="*/ 213455 w 304837"/>
                  <a:gd name="connsiteY203" fmla="*/ 199797 h 304838"/>
                  <a:gd name="connsiteX204" fmla="*/ 152419 w 304837"/>
                  <a:gd name="connsiteY204" fmla="*/ 0 h 304838"/>
                  <a:gd name="connsiteX205" fmla="*/ 0 w 304837"/>
                  <a:gd name="connsiteY205" fmla="*/ 152419 h 304838"/>
                  <a:gd name="connsiteX206" fmla="*/ 152419 w 304837"/>
                  <a:gd name="connsiteY206" fmla="*/ 304838 h 304838"/>
                  <a:gd name="connsiteX207" fmla="*/ 304838 w 304837"/>
                  <a:gd name="connsiteY207" fmla="*/ 152419 h 304838"/>
                  <a:gd name="connsiteX208" fmla="*/ 152419 w 304837"/>
                  <a:gd name="connsiteY208" fmla="*/ 0 h 304838"/>
                  <a:gd name="connsiteX209" fmla="*/ 152419 w 304837"/>
                  <a:gd name="connsiteY209" fmla="*/ 285750 h 304838"/>
                  <a:gd name="connsiteX210" fmla="*/ 19088 w 304837"/>
                  <a:gd name="connsiteY210" fmla="*/ 152419 h 304838"/>
                  <a:gd name="connsiteX211" fmla="*/ 152419 w 304837"/>
                  <a:gd name="connsiteY211" fmla="*/ 19088 h 304838"/>
                  <a:gd name="connsiteX212" fmla="*/ 285750 w 304837"/>
                  <a:gd name="connsiteY212" fmla="*/ 152419 h 304838"/>
                  <a:gd name="connsiteX213" fmla="*/ 152419 w 304837"/>
                  <a:gd name="connsiteY213" fmla="*/ 285750 h 304838"/>
                  <a:gd name="connsiteX214" fmla="*/ 152419 w 304837"/>
                  <a:gd name="connsiteY214" fmla="*/ 31718 h 304838"/>
                  <a:gd name="connsiteX215" fmla="*/ 31718 w 304837"/>
                  <a:gd name="connsiteY215" fmla="*/ 152419 h 304838"/>
                  <a:gd name="connsiteX216" fmla="*/ 152419 w 304837"/>
                  <a:gd name="connsiteY216" fmla="*/ 273120 h 304838"/>
                  <a:gd name="connsiteX217" fmla="*/ 273120 w 304837"/>
                  <a:gd name="connsiteY217" fmla="*/ 152419 h 304838"/>
                  <a:gd name="connsiteX218" fmla="*/ 152419 w 304837"/>
                  <a:gd name="connsiteY218" fmla="*/ 31718 h 304838"/>
                  <a:gd name="connsiteX219" fmla="*/ 213284 w 304837"/>
                  <a:gd name="connsiteY219" fmla="*/ 230429 h 304838"/>
                  <a:gd name="connsiteX220" fmla="*/ 102527 w 304837"/>
                  <a:gd name="connsiteY220" fmla="*/ 230429 h 304838"/>
                  <a:gd name="connsiteX221" fmla="*/ 102527 w 304837"/>
                  <a:gd name="connsiteY221" fmla="*/ 209569 h 304838"/>
                  <a:gd name="connsiteX222" fmla="*/ 171107 w 304837"/>
                  <a:gd name="connsiteY222" fmla="*/ 122415 h 304838"/>
                  <a:gd name="connsiteX223" fmla="*/ 148818 w 304837"/>
                  <a:gd name="connsiteY223" fmla="*/ 98584 h 304838"/>
                  <a:gd name="connsiteX224" fmla="*/ 120815 w 304837"/>
                  <a:gd name="connsiteY224" fmla="*/ 114700 h 304838"/>
                  <a:gd name="connsiteX225" fmla="*/ 100984 w 304837"/>
                  <a:gd name="connsiteY225" fmla="*/ 95269 h 304838"/>
                  <a:gd name="connsiteX226" fmla="*/ 153733 w 304837"/>
                  <a:gd name="connsiteY226" fmla="*/ 70237 h 304838"/>
                  <a:gd name="connsiteX227" fmla="*/ 205740 w 304837"/>
                  <a:gd name="connsiteY227" fmla="*/ 120358 h 304838"/>
                  <a:gd name="connsiteX228" fmla="*/ 155448 w 304837"/>
                  <a:gd name="connsiteY228" fmla="*/ 201797 h 304838"/>
                  <a:gd name="connsiteX229" fmla="*/ 181737 w 304837"/>
                  <a:gd name="connsiteY229" fmla="*/ 199797 h 304838"/>
                  <a:gd name="connsiteX230" fmla="*/ 213455 w 304837"/>
                  <a:gd name="connsiteY230" fmla="*/ 199797 h 304838"/>
                  <a:gd name="connsiteX231" fmla="*/ 152419 w 304837"/>
                  <a:gd name="connsiteY231" fmla="*/ 31718 h 304838"/>
                  <a:gd name="connsiteX232" fmla="*/ 31718 w 304837"/>
                  <a:gd name="connsiteY232" fmla="*/ 152419 h 304838"/>
                  <a:gd name="connsiteX233" fmla="*/ 152419 w 304837"/>
                  <a:gd name="connsiteY233" fmla="*/ 273120 h 304838"/>
                  <a:gd name="connsiteX234" fmla="*/ 273120 w 304837"/>
                  <a:gd name="connsiteY234" fmla="*/ 152419 h 304838"/>
                  <a:gd name="connsiteX235" fmla="*/ 152419 w 304837"/>
                  <a:gd name="connsiteY235" fmla="*/ 31718 h 304838"/>
                  <a:gd name="connsiteX236" fmla="*/ 213284 w 304837"/>
                  <a:gd name="connsiteY236" fmla="*/ 230429 h 304838"/>
                  <a:gd name="connsiteX237" fmla="*/ 102527 w 304837"/>
                  <a:gd name="connsiteY237" fmla="*/ 230429 h 304838"/>
                  <a:gd name="connsiteX238" fmla="*/ 102527 w 304837"/>
                  <a:gd name="connsiteY238" fmla="*/ 209569 h 304838"/>
                  <a:gd name="connsiteX239" fmla="*/ 171107 w 304837"/>
                  <a:gd name="connsiteY239" fmla="*/ 122415 h 304838"/>
                  <a:gd name="connsiteX240" fmla="*/ 148818 w 304837"/>
                  <a:gd name="connsiteY240" fmla="*/ 98584 h 304838"/>
                  <a:gd name="connsiteX241" fmla="*/ 120815 w 304837"/>
                  <a:gd name="connsiteY241" fmla="*/ 114700 h 304838"/>
                  <a:gd name="connsiteX242" fmla="*/ 100984 w 304837"/>
                  <a:gd name="connsiteY242" fmla="*/ 95269 h 304838"/>
                  <a:gd name="connsiteX243" fmla="*/ 153733 w 304837"/>
                  <a:gd name="connsiteY243" fmla="*/ 70237 h 304838"/>
                  <a:gd name="connsiteX244" fmla="*/ 205740 w 304837"/>
                  <a:gd name="connsiteY244" fmla="*/ 120358 h 304838"/>
                  <a:gd name="connsiteX245" fmla="*/ 155448 w 304837"/>
                  <a:gd name="connsiteY245" fmla="*/ 201797 h 304838"/>
                  <a:gd name="connsiteX246" fmla="*/ 181737 w 304837"/>
                  <a:gd name="connsiteY246" fmla="*/ 199797 h 304838"/>
                  <a:gd name="connsiteX247" fmla="*/ 213455 w 304837"/>
                  <a:gd name="connsiteY247" fmla="*/ 199797 h 304838"/>
                  <a:gd name="connsiteX248" fmla="*/ 152419 w 304837"/>
                  <a:gd name="connsiteY248" fmla="*/ 31718 h 304838"/>
                  <a:gd name="connsiteX249" fmla="*/ 31718 w 304837"/>
                  <a:gd name="connsiteY249" fmla="*/ 152419 h 304838"/>
                  <a:gd name="connsiteX250" fmla="*/ 152419 w 304837"/>
                  <a:gd name="connsiteY250" fmla="*/ 273120 h 304838"/>
                  <a:gd name="connsiteX251" fmla="*/ 273120 w 304837"/>
                  <a:gd name="connsiteY251" fmla="*/ 152419 h 304838"/>
                  <a:gd name="connsiteX252" fmla="*/ 152419 w 304837"/>
                  <a:gd name="connsiteY252" fmla="*/ 31718 h 304838"/>
                  <a:gd name="connsiteX253" fmla="*/ 213284 w 304837"/>
                  <a:gd name="connsiteY253" fmla="*/ 230429 h 304838"/>
                  <a:gd name="connsiteX254" fmla="*/ 102527 w 304837"/>
                  <a:gd name="connsiteY254" fmla="*/ 230429 h 304838"/>
                  <a:gd name="connsiteX255" fmla="*/ 102527 w 304837"/>
                  <a:gd name="connsiteY255" fmla="*/ 209569 h 304838"/>
                  <a:gd name="connsiteX256" fmla="*/ 171107 w 304837"/>
                  <a:gd name="connsiteY256" fmla="*/ 122415 h 304838"/>
                  <a:gd name="connsiteX257" fmla="*/ 148818 w 304837"/>
                  <a:gd name="connsiteY257" fmla="*/ 98584 h 304838"/>
                  <a:gd name="connsiteX258" fmla="*/ 120815 w 304837"/>
                  <a:gd name="connsiteY258" fmla="*/ 114700 h 304838"/>
                  <a:gd name="connsiteX259" fmla="*/ 100984 w 304837"/>
                  <a:gd name="connsiteY259" fmla="*/ 95269 h 304838"/>
                  <a:gd name="connsiteX260" fmla="*/ 153733 w 304837"/>
                  <a:gd name="connsiteY260" fmla="*/ 70237 h 304838"/>
                  <a:gd name="connsiteX261" fmla="*/ 205740 w 304837"/>
                  <a:gd name="connsiteY261" fmla="*/ 120358 h 304838"/>
                  <a:gd name="connsiteX262" fmla="*/ 155448 w 304837"/>
                  <a:gd name="connsiteY262" fmla="*/ 201797 h 304838"/>
                  <a:gd name="connsiteX263" fmla="*/ 181737 w 304837"/>
                  <a:gd name="connsiteY263" fmla="*/ 199797 h 304838"/>
                  <a:gd name="connsiteX264" fmla="*/ 213455 w 304837"/>
                  <a:gd name="connsiteY264" fmla="*/ 199797 h 304838"/>
                  <a:gd name="connsiteX265" fmla="*/ 152419 w 304837"/>
                  <a:gd name="connsiteY265" fmla="*/ 31718 h 304838"/>
                  <a:gd name="connsiteX266" fmla="*/ 31718 w 304837"/>
                  <a:gd name="connsiteY266" fmla="*/ 152419 h 304838"/>
                  <a:gd name="connsiteX267" fmla="*/ 152419 w 304837"/>
                  <a:gd name="connsiteY267" fmla="*/ 273120 h 304838"/>
                  <a:gd name="connsiteX268" fmla="*/ 273120 w 304837"/>
                  <a:gd name="connsiteY268" fmla="*/ 152419 h 304838"/>
                  <a:gd name="connsiteX269" fmla="*/ 152419 w 304837"/>
                  <a:gd name="connsiteY269" fmla="*/ 31718 h 304838"/>
                  <a:gd name="connsiteX270" fmla="*/ 213284 w 304837"/>
                  <a:gd name="connsiteY270" fmla="*/ 230429 h 304838"/>
                  <a:gd name="connsiteX271" fmla="*/ 102527 w 304837"/>
                  <a:gd name="connsiteY271" fmla="*/ 230429 h 304838"/>
                  <a:gd name="connsiteX272" fmla="*/ 102527 w 304837"/>
                  <a:gd name="connsiteY272" fmla="*/ 209569 h 304838"/>
                  <a:gd name="connsiteX273" fmla="*/ 171107 w 304837"/>
                  <a:gd name="connsiteY273" fmla="*/ 122415 h 304838"/>
                  <a:gd name="connsiteX274" fmla="*/ 148818 w 304837"/>
                  <a:gd name="connsiteY274" fmla="*/ 98584 h 304838"/>
                  <a:gd name="connsiteX275" fmla="*/ 120815 w 304837"/>
                  <a:gd name="connsiteY275" fmla="*/ 114700 h 304838"/>
                  <a:gd name="connsiteX276" fmla="*/ 100984 w 304837"/>
                  <a:gd name="connsiteY276" fmla="*/ 95269 h 304838"/>
                  <a:gd name="connsiteX277" fmla="*/ 153733 w 304837"/>
                  <a:gd name="connsiteY277" fmla="*/ 70237 h 304838"/>
                  <a:gd name="connsiteX278" fmla="*/ 205740 w 304837"/>
                  <a:gd name="connsiteY278" fmla="*/ 120358 h 304838"/>
                  <a:gd name="connsiteX279" fmla="*/ 155448 w 304837"/>
                  <a:gd name="connsiteY279" fmla="*/ 201797 h 304838"/>
                  <a:gd name="connsiteX280" fmla="*/ 181737 w 304837"/>
                  <a:gd name="connsiteY280" fmla="*/ 199797 h 304838"/>
                  <a:gd name="connsiteX281" fmla="*/ 213455 w 304837"/>
                  <a:gd name="connsiteY281" fmla="*/ 199797 h 304838"/>
                  <a:gd name="connsiteX282" fmla="*/ 152419 w 304837"/>
                  <a:gd name="connsiteY282" fmla="*/ 31718 h 304838"/>
                  <a:gd name="connsiteX283" fmla="*/ 31718 w 304837"/>
                  <a:gd name="connsiteY283" fmla="*/ 152419 h 304838"/>
                  <a:gd name="connsiteX284" fmla="*/ 152419 w 304837"/>
                  <a:gd name="connsiteY284" fmla="*/ 273120 h 304838"/>
                  <a:gd name="connsiteX285" fmla="*/ 273120 w 304837"/>
                  <a:gd name="connsiteY285" fmla="*/ 152419 h 304838"/>
                  <a:gd name="connsiteX286" fmla="*/ 152419 w 304837"/>
                  <a:gd name="connsiteY286" fmla="*/ 31718 h 304838"/>
                  <a:gd name="connsiteX287" fmla="*/ 213284 w 304837"/>
                  <a:gd name="connsiteY287" fmla="*/ 230429 h 304838"/>
                  <a:gd name="connsiteX288" fmla="*/ 102527 w 304837"/>
                  <a:gd name="connsiteY288" fmla="*/ 230429 h 304838"/>
                  <a:gd name="connsiteX289" fmla="*/ 102527 w 304837"/>
                  <a:gd name="connsiteY289" fmla="*/ 209569 h 304838"/>
                  <a:gd name="connsiteX290" fmla="*/ 171107 w 304837"/>
                  <a:gd name="connsiteY290" fmla="*/ 122415 h 304838"/>
                  <a:gd name="connsiteX291" fmla="*/ 148818 w 304837"/>
                  <a:gd name="connsiteY291" fmla="*/ 98584 h 304838"/>
                  <a:gd name="connsiteX292" fmla="*/ 120815 w 304837"/>
                  <a:gd name="connsiteY292" fmla="*/ 114700 h 304838"/>
                  <a:gd name="connsiteX293" fmla="*/ 100984 w 304837"/>
                  <a:gd name="connsiteY293" fmla="*/ 95269 h 304838"/>
                  <a:gd name="connsiteX294" fmla="*/ 153733 w 304837"/>
                  <a:gd name="connsiteY294" fmla="*/ 70237 h 304838"/>
                  <a:gd name="connsiteX295" fmla="*/ 205740 w 304837"/>
                  <a:gd name="connsiteY295" fmla="*/ 120358 h 304838"/>
                  <a:gd name="connsiteX296" fmla="*/ 155448 w 304837"/>
                  <a:gd name="connsiteY296" fmla="*/ 201797 h 304838"/>
                  <a:gd name="connsiteX297" fmla="*/ 181737 w 304837"/>
                  <a:gd name="connsiteY297" fmla="*/ 199797 h 304838"/>
                  <a:gd name="connsiteX298" fmla="*/ 213455 w 304837"/>
                  <a:gd name="connsiteY298" fmla="*/ 199797 h 304838"/>
                  <a:gd name="connsiteX299" fmla="*/ 152419 w 304837"/>
                  <a:gd name="connsiteY299" fmla="*/ 31718 h 304838"/>
                  <a:gd name="connsiteX300" fmla="*/ 31718 w 304837"/>
                  <a:gd name="connsiteY300" fmla="*/ 152419 h 304838"/>
                  <a:gd name="connsiteX301" fmla="*/ 152419 w 304837"/>
                  <a:gd name="connsiteY301" fmla="*/ 273120 h 304838"/>
                  <a:gd name="connsiteX302" fmla="*/ 273120 w 304837"/>
                  <a:gd name="connsiteY302" fmla="*/ 152419 h 304838"/>
                  <a:gd name="connsiteX303" fmla="*/ 152419 w 304837"/>
                  <a:gd name="connsiteY303" fmla="*/ 31718 h 304838"/>
                  <a:gd name="connsiteX304" fmla="*/ 213284 w 304837"/>
                  <a:gd name="connsiteY304" fmla="*/ 230429 h 304838"/>
                  <a:gd name="connsiteX305" fmla="*/ 102527 w 304837"/>
                  <a:gd name="connsiteY305" fmla="*/ 230429 h 304838"/>
                  <a:gd name="connsiteX306" fmla="*/ 102527 w 304837"/>
                  <a:gd name="connsiteY306" fmla="*/ 209569 h 304838"/>
                  <a:gd name="connsiteX307" fmla="*/ 171107 w 304837"/>
                  <a:gd name="connsiteY307" fmla="*/ 122415 h 304838"/>
                  <a:gd name="connsiteX308" fmla="*/ 148818 w 304837"/>
                  <a:gd name="connsiteY308" fmla="*/ 98584 h 304838"/>
                  <a:gd name="connsiteX309" fmla="*/ 120815 w 304837"/>
                  <a:gd name="connsiteY309" fmla="*/ 114700 h 304838"/>
                  <a:gd name="connsiteX310" fmla="*/ 100984 w 304837"/>
                  <a:gd name="connsiteY310" fmla="*/ 95269 h 304838"/>
                  <a:gd name="connsiteX311" fmla="*/ 153733 w 304837"/>
                  <a:gd name="connsiteY311" fmla="*/ 70237 h 304838"/>
                  <a:gd name="connsiteX312" fmla="*/ 205740 w 304837"/>
                  <a:gd name="connsiteY312" fmla="*/ 120358 h 304838"/>
                  <a:gd name="connsiteX313" fmla="*/ 155448 w 304837"/>
                  <a:gd name="connsiteY313" fmla="*/ 201797 h 304838"/>
                  <a:gd name="connsiteX314" fmla="*/ 181737 w 304837"/>
                  <a:gd name="connsiteY314" fmla="*/ 199797 h 304838"/>
                  <a:gd name="connsiteX315" fmla="*/ 213455 w 304837"/>
                  <a:gd name="connsiteY315" fmla="*/ 199797 h 304838"/>
                  <a:gd name="connsiteX316" fmla="*/ 152419 w 304837"/>
                  <a:gd name="connsiteY316" fmla="*/ 31718 h 304838"/>
                  <a:gd name="connsiteX317" fmla="*/ 31718 w 304837"/>
                  <a:gd name="connsiteY317" fmla="*/ 152419 h 304838"/>
                  <a:gd name="connsiteX318" fmla="*/ 152419 w 304837"/>
                  <a:gd name="connsiteY318" fmla="*/ 273120 h 304838"/>
                  <a:gd name="connsiteX319" fmla="*/ 273120 w 304837"/>
                  <a:gd name="connsiteY319" fmla="*/ 152419 h 304838"/>
                  <a:gd name="connsiteX320" fmla="*/ 152419 w 304837"/>
                  <a:gd name="connsiteY320" fmla="*/ 31718 h 304838"/>
                  <a:gd name="connsiteX321" fmla="*/ 213284 w 304837"/>
                  <a:gd name="connsiteY321" fmla="*/ 230429 h 304838"/>
                  <a:gd name="connsiteX322" fmla="*/ 102527 w 304837"/>
                  <a:gd name="connsiteY322" fmla="*/ 230429 h 304838"/>
                  <a:gd name="connsiteX323" fmla="*/ 102527 w 304837"/>
                  <a:gd name="connsiteY323" fmla="*/ 209569 h 304838"/>
                  <a:gd name="connsiteX324" fmla="*/ 171107 w 304837"/>
                  <a:gd name="connsiteY324" fmla="*/ 122415 h 304838"/>
                  <a:gd name="connsiteX325" fmla="*/ 148818 w 304837"/>
                  <a:gd name="connsiteY325" fmla="*/ 98584 h 304838"/>
                  <a:gd name="connsiteX326" fmla="*/ 120815 w 304837"/>
                  <a:gd name="connsiteY326" fmla="*/ 114700 h 304838"/>
                  <a:gd name="connsiteX327" fmla="*/ 100984 w 304837"/>
                  <a:gd name="connsiteY327" fmla="*/ 95269 h 304838"/>
                  <a:gd name="connsiteX328" fmla="*/ 153733 w 304837"/>
                  <a:gd name="connsiteY328" fmla="*/ 70237 h 304838"/>
                  <a:gd name="connsiteX329" fmla="*/ 205740 w 304837"/>
                  <a:gd name="connsiteY329" fmla="*/ 120358 h 304838"/>
                  <a:gd name="connsiteX330" fmla="*/ 155448 w 304837"/>
                  <a:gd name="connsiteY330" fmla="*/ 201797 h 304838"/>
                  <a:gd name="connsiteX331" fmla="*/ 181737 w 304837"/>
                  <a:gd name="connsiteY331" fmla="*/ 199797 h 304838"/>
                  <a:gd name="connsiteX332" fmla="*/ 213455 w 304837"/>
                  <a:gd name="connsiteY332" fmla="*/ 199797 h 304838"/>
                  <a:gd name="connsiteX333" fmla="*/ 152419 w 304837"/>
                  <a:gd name="connsiteY333" fmla="*/ 31718 h 304838"/>
                  <a:gd name="connsiteX334" fmla="*/ 31718 w 304837"/>
                  <a:gd name="connsiteY334" fmla="*/ 152419 h 304838"/>
                  <a:gd name="connsiteX335" fmla="*/ 152419 w 304837"/>
                  <a:gd name="connsiteY335" fmla="*/ 273120 h 304838"/>
                  <a:gd name="connsiteX336" fmla="*/ 273120 w 304837"/>
                  <a:gd name="connsiteY336" fmla="*/ 152419 h 304838"/>
                  <a:gd name="connsiteX337" fmla="*/ 152419 w 304837"/>
                  <a:gd name="connsiteY337" fmla="*/ 31718 h 304838"/>
                  <a:gd name="connsiteX338" fmla="*/ 213284 w 304837"/>
                  <a:gd name="connsiteY338" fmla="*/ 230429 h 304838"/>
                  <a:gd name="connsiteX339" fmla="*/ 102527 w 304837"/>
                  <a:gd name="connsiteY339" fmla="*/ 230429 h 304838"/>
                  <a:gd name="connsiteX340" fmla="*/ 102527 w 304837"/>
                  <a:gd name="connsiteY340" fmla="*/ 209569 h 304838"/>
                  <a:gd name="connsiteX341" fmla="*/ 171107 w 304837"/>
                  <a:gd name="connsiteY341" fmla="*/ 122415 h 304838"/>
                  <a:gd name="connsiteX342" fmla="*/ 148818 w 304837"/>
                  <a:gd name="connsiteY342" fmla="*/ 98584 h 304838"/>
                  <a:gd name="connsiteX343" fmla="*/ 120815 w 304837"/>
                  <a:gd name="connsiteY343" fmla="*/ 114700 h 304838"/>
                  <a:gd name="connsiteX344" fmla="*/ 100984 w 304837"/>
                  <a:gd name="connsiteY344" fmla="*/ 95269 h 304838"/>
                  <a:gd name="connsiteX345" fmla="*/ 153733 w 304837"/>
                  <a:gd name="connsiteY345" fmla="*/ 70237 h 304838"/>
                  <a:gd name="connsiteX346" fmla="*/ 205740 w 304837"/>
                  <a:gd name="connsiteY346" fmla="*/ 120358 h 304838"/>
                  <a:gd name="connsiteX347" fmla="*/ 155448 w 304837"/>
                  <a:gd name="connsiteY347" fmla="*/ 201797 h 304838"/>
                  <a:gd name="connsiteX348" fmla="*/ 181737 w 304837"/>
                  <a:gd name="connsiteY348" fmla="*/ 199797 h 304838"/>
                  <a:gd name="connsiteX349" fmla="*/ 213455 w 304837"/>
                  <a:gd name="connsiteY349" fmla="*/ 199797 h 304838"/>
                  <a:gd name="connsiteX350" fmla="*/ 152419 w 304837"/>
                  <a:gd name="connsiteY350" fmla="*/ 31718 h 304838"/>
                  <a:gd name="connsiteX351" fmla="*/ 31718 w 304837"/>
                  <a:gd name="connsiteY351" fmla="*/ 152419 h 304838"/>
                  <a:gd name="connsiteX352" fmla="*/ 152419 w 304837"/>
                  <a:gd name="connsiteY352" fmla="*/ 273120 h 304838"/>
                  <a:gd name="connsiteX353" fmla="*/ 273120 w 304837"/>
                  <a:gd name="connsiteY353" fmla="*/ 152419 h 304838"/>
                  <a:gd name="connsiteX354" fmla="*/ 152419 w 304837"/>
                  <a:gd name="connsiteY354" fmla="*/ 31718 h 304838"/>
                  <a:gd name="connsiteX355" fmla="*/ 213284 w 304837"/>
                  <a:gd name="connsiteY355" fmla="*/ 230429 h 304838"/>
                  <a:gd name="connsiteX356" fmla="*/ 102527 w 304837"/>
                  <a:gd name="connsiteY356" fmla="*/ 230429 h 304838"/>
                  <a:gd name="connsiteX357" fmla="*/ 102527 w 304837"/>
                  <a:gd name="connsiteY357" fmla="*/ 209569 h 304838"/>
                  <a:gd name="connsiteX358" fmla="*/ 171107 w 304837"/>
                  <a:gd name="connsiteY358" fmla="*/ 122415 h 304838"/>
                  <a:gd name="connsiteX359" fmla="*/ 148818 w 304837"/>
                  <a:gd name="connsiteY359" fmla="*/ 98584 h 304838"/>
                  <a:gd name="connsiteX360" fmla="*/ 120815 w 304837"/>
                  <a:gd name="connsiteY360" fmla="*/ 114700 h 304838"/>
                  <a:gd name="connsiteX361" fmla="*/ 100984 w 304837"/>
                  <a:gd name="connsiteY361" fmla="*/ 95269 h 304838"/>
                  <a:gd name="connsiteX362" fmla="*/ 153733 w 304837"/>
                  <a:gd name="connsiteY362" fmla="*/ 70237 h 304838"/>
                  <a:gd name="connsiteX363" fmla="*/ 205740 w 304837"/>
                  <a:gd name="connsiteY363" fmla="*/ 120358 h 304838"/>
                  <a:gd name="connsiteX364" fmla="*/ 155448 w 304837"/>
                  <a:gd name="connsiteY364" fmla="*/ 201797 h 304838"/>
                  <a:gd name="connsiteX365" fmla="*/ 181737 w 304837"/>
                  <a:gd name="connsiteY365" fmla="*/ 199797 h 304838"/>
                  <a:gd name="connsiteX366" fmla="*/ 213455 w 304837"/>
                  <a:gd name="connsiteY366" fmla="*/ 199797 h 304838"/>
                  <a:gd name="connsiteX367" fmla="*/ 152419 w 304837"/>
                  <a:gd name="connsiteY367" fmla="*/ 31718 h 304838"/>
                  <a:gd name="connsiteX368" fmla="*/ 31718 w 304837"/>
                  <a:gd name="connsiteY368" fmla="*/ 152419 h 304838"/>
                  <a:gd name="connsiteX369" fmla="*/ 152419 w 304837"/>
                  <a:gd name="connsiteY369" fmla="*/ 273120 h 304838"/>
                  <a:gd name="connsiteX370" fmla="*/ 273120 w 304837"/>
                  <a:gd name="connsiteY370" fmla="*/ 152419 h 304838"/>
                  <a:gd name="connsiteX371" fmla="*/ 152419 w 304837"/>
                  <a:gd name="connsiteY371" fmla="*/ 31718 h 304838"/>
                  <a:gd name="connsiteX372" fmla="*/ 213284 w 304837"/>
                  <a:gd name="connsiteY372" fmla="*/ 230429 h 304838"/>
                  <a:gd name="connsiteX373" fmla="*/ 102527 w 304837"/>
                  <a:gd name="connsiteY373" fmla="*/ 230429 h 304838"/>
                  <a:gd name="connsiteX374" fmla="*/ 102527 w 304837"/>
                  <a:gd name="connsiteY374" fmla="*/ 209569 h 304838"/>
                  <a:gd name="connsiteX375" fmla="*/ 171107 w 304837"/>
                  <a:gd name="connsiteY375" fmla="*/ 122415 h 304838"/>
                  <a:gd name="connsiteX376" fmla="*/ 148818 w 304837"/>
                  <a:gd name="connsiteY376" fmla="*/ 98584 h 304838"/>
                  <a:gd name="connsiteX377" fmla="*/ 120815 w 304837"/>
                  <a:gd name="connsiteY377" fmla="*/ 114700 h 304838"/>
                  <a:gd name="connsiteX378" fmla="*/ 100984 w 304837"/>
                  <a:gd name="connsiteY378" fmla="*/ 95269 h 304838"/>
                  <a:gd name="connsiteX379" fmla="*/ 153733 w 304837"/>
                  <a:gd name="connsiteY379" fmla="*/ 70237 h 304838"/>
                  <a:gd name="connsiteX380" fmla="*/ 205740 w 304837"/>
                  <a:gd name="connsiteY380" fmla="*/ 120358 h 304838"/>
                  <a:gd name="connsiteX381" fmla="*/ 155448 w 304837"/>
                  <a:gd name="connsiteY381" fmla="*/ 201797 h 304838"/>
                  <a:gd name="connsiteX382" fmla="*/ 181737 w 304837"/>
                  <a:gd name="connsiteY382" fmla="*/ 199797 h 304838"/>
                  <a:gd name="connsiteX383" fmla="*/ 213455 w 304837"/>
                  <a:gd name="connsiteY383" fmla="*/ 199797 h 304838"/>
                  <a:gd name="connsiteX384" fmla="*/ 152419 w 304837"/>
                  <a:gd name="connsiteY384" fmla="*/ 31718 h 304838"/>
                  <a:gd name="connsiteX385" fmla="*/ 31718 w 304837"/>
                  <a:gd name="connsiteY385" fmla="*/ 152419 h 304838"/>
                  <a:gd name="connsiteX386" fmla="*/ 152419 w 304837"/>
                  <a:gd name="connsiteY386" fmla="*/ 273120 h 304838"/>
                  <a:gd name="connsiteX387" fmla="*/ 273120 w 304837"/>
                  <a:gd name="connsiteY387" fmla="*/ 152419 h 304838"/>
                  <a:gd name="connsiteX388" fmla="*/ 152419 w 304837"/>
                  <a:gd name="connsiteY388" fmla="*/ 31718 h 304838"/>
                  <a:gd name="connsiteX389" fmla="*/ 213284 w 304837"/>
                  <a:gd name="connsiteY389" fmla="*/ 230429 h 304838"/>
                  <a:gd name="connsiteX390" fmla="*/ 102527 w 304837"/>
                  <a:gd name="connsiteY390" fmla="*/ 230429 h 304838"/>
                  <a:gd name="connsiteX391" fmla="*/ 102527 w 304837"/>
                  <a:gd name="connsiteY391" fmla="*/ 209569 h 304838"/>
                  <a:gd name="connsiteX392" fmla="*/ 171107 w 304837"/>
                  <a:gd name="connsiteY392" fmla="*/ 122415 h 304838"/>
                  <a:gd name="connsiteX393" fmla="*/ 148818 w 304837"/>
                  <a:gd name="connsiteY393" fmla="*/ 98584 h 304838"/>
                  <a:gd name="connsiteX394" fmla="*/ 120815 w 304837"/>
                  <a:gd name="connsiteY394" fmla="*/ 114700 h 304838"/>
                  <a:gd name="connsiteX395" fmla="*/ 100984 w 304837"/>
                  <a:gd name="connsiteY395" fmla="*/ 95269 h 304838"/>
                  <a:gd name="connsiteX396" fmla="*/ 153733 w 304837"/>
                  <a:gd name="connsiteY396" fmla="*/ 70237 h 304838"/>
                  <a:gd name="connsiteX397" fmla="*/ 205740 w 304837"/>
                  <a:gd name="connsiteY397" fmla="*/ 120358 h 304838"/>
                  <a:gd name="connsiteX398" fmla="*/ 155448 w 304837"/>
                  <a:gd name="connsiteY398" fmla="*/ 201797 h 304838"/>
                  <a:gd name="connsiteX399" fmla="*/ 181737 w 304837"/>
                  <a:gd name="connsiteY399" fmla="*/ 199797 h 304838"/>
                  <a:gd name="connsiteX400" fmla="*/ 213455 w 304837"/>
                  <a:gd name="connsiteY400" fmla="*/ 199797 h 304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</a:cxnLst>
                <a:rect l="l" t="t" r="r" b="b"/>
                <a:pathLst>
                  <a:path w="304837" h="304838"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0"/>
                    </a:moveTo>
                    <a:cubicBezTo>
                      <a:pt x="68243" y="0"/>
                      <a:pt x="0" y="68243"/>
                      <a:pt x="0" y="152419"/>
                    </a:cubicBezTo>
                    <a:cubicBezTo>
                      <a:pt x="0" y="236595"/>
                      <a:pt x="68243" y="304838"/>
                      <a:pt x="152419" y="304838"/>
                    </a:cubicBezTo>
                    <a:cubicBezTo>
                      <a:pt x="236595" y="304838"/>
                      <a:pt x="304838" y="236595"/>
                      <a:pt x="304838" y="152419"/>
                    </a:cubicBezTo>
                    <a:cubicBezTo>
                      <a:pt x="304838" y="68243"/>
                      <a:pt x="236595" y="0"/>
                      <a:pt x="152419" y="0"/>
                    </a:cubicBezTo>
                    <a:close/>
                    <a:moveTo>
                      <a:pt x="152419" y="285750"/>
                    </a:moveTo>
                    <a:cubicBezTo>
                      <a:pt x="78781" y="285750"/>
                      <a:pt x="19088" y="226057"/>
                      <a:pt x="19088" y="152419"/>
                    </a:cubicBezTo>
                    <a:cubicBezTo>
                      <a:pt x="19088" y="78781"/>
                      <a:pt x="78781" y="19088"/>
                      <a:pt x="152419" y="19088"/>
                    </a:cubicBezTo>
                    <a:cubicBezTo>
                      <a:pt x="226057" y="19088"/>
                      <a:pt x="285750" y="78781"/>
                      <a:pt x="285750" y="152419"/>
                    </a:cubicBezTo>
                    <a:cubicBezTo>
                      <a:pt x="285687" y="226028"/>
                      <a:pt x="226028" y="285687"/>
                      <a:pt x="152419" y="285750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213284" y="230429"/>
                    </a:moveTo>
                    <a:lnTo>
                      <a:pt x="102527" y="230429"/>
                    </a:lnTo>
                    <a:lnTo>
                      <a:pt x="102527" y="209569"/>
                    </a:lnTo>
                    <a:cubicBezTo>
                      <a:pt x="142532" y="171736"/>
                      <a:pt x="171107" y="144704"/>
                      <a:pt x="171107" y="122415"/>
                    </a:cubicBezTo>
                    <a:cubicBezTo>
                      <a:pt x="171107" y="107099"/>
                      <a:pt x="162477" y="98584"/>
                      <a:pt x="148818" y="98584"/>
                    </a:cubicBezTo>
                    <a:cubicBezTo>
                      <a:pt x="137388" y="98584"/>
                      <a:pt x="128759" y="106299"/>
                      <a:pt x="120815" y="114700"/>
                    </a:cubicBezTo>
                    <a:lnTo>
                      <a:pt x="100984" y="95269"/>
                    </a:lnTo>
                    <a:cubicBezTo>
                      <a:pt x="116586" y="78696"/>
                      <a:pt x="131159" y="70237"/>
                      <a:pt x="153733" y="70237"/>
                    </a:cubicBezTo>
                    <a:cubicBezTo>
                      <a:pt x="184709" y="70237"/>
                      <a:pt x="205740" y="90068"/>
                      <a:pt x="205740" y="120358"/>
                    </a:cubicBezTo>
                    <a:cubicBezTo>
                      <a:pt x="205740" y="146818"/>
                      <a:pt x="180994" y="174993"/>
                      <a:pt x="155448" y="201797"/>
                    </a:cubicBezTo>
                    <a:cubicBezTo>
                      <a:pt x="164169" y="200671"/>
                      <a:pt x="172947" y="200002"/>
                      <a:pt x="181737" y="199797"/>
                    </a:cubicBezTo>
                    <a:lnTo>
                      <a:pt x="213455" y="199797"/>
                    </a:ln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2852934" y="4633148"/>
                <a:ext cx="304837" cy="304838"/>
              </a:xfrm>
              <a:custGeom>
                <a:avLst/>
                <a:gdLst>
                  <a:gd name="connsiteX0" fmla="*/ 152419 w 304837"/>
                  <a:gd name="connsiteY0" fmla="*/ 31718 h 304838"/>
                  <a:gd name="connsiteX1" fmla="*/ 31718 w 304837"/>
                  <a:gd name="connsiteY1" fmla="*/ 152419 h 304838"/>
                  <a:gd name="connsiteX2" fmla="*/ 152419 w 304837"/>
                  <a:gd name="connsiteY2" fmla="*/ 273120 h 304838"/>
                  <a:gd name="connsiteX3" fmla="*/ 273120 w 304837"/>
                  <a:gd name="connsiteY3" fmla="*/ 152419 h 304838"/>
                  <a:gd name="connsiteX4" fmla="*/ 152419 w 304837"/>
                  <a:gd name="connsiteY4" fmla="*/ 31718 h 304838"/>
                  <a:gd name="connsiteX5" fmla="*/ 151962 w 304837"/>
                  <a:gd name="connsiteY5" fmla="*/ 233344 h 304838"/>
                  <a:gd name="connsiteX6" fmla="*/ 97269 w 304837"/>
                  <a:gd name="connsiteY6" fmla="*/ 211055 h 304838"/>
                  <a:gd name="connsiteX7" fmla="*/ 114128 w 304837"/>
                  <a:gd name="connsiteY7" fmla="*/ 188195 h 304838"/>
                  <a:gd name="connsiteX8" fmla="*/ 148418 w 304837"/>
                  <a:gd name="connsiteY8" fmla="*/ 204083 h 304838"/>
                  <a:gd name="connsiteX9" fmla="*/ 173907 w 304837"/>
                  <a:gd name="connsiteY9" fmla="*/ 185509 h 304838"/>
                  <a:gd name="connsiteX10" fmla="*/ 131559 w 304837"/>
                  <a:gd name="connsiteY10" fmla="*/ 162935 h 304838"/>
                  <a:gd name="connsiteX11" fmla="*/ 131559 w 304837"/>
                  <a:gd name="connsiteY11" fmla="*/ 137160 h 304838"/>
                  <a:gd name="connsiteX12" fmla="*/ 168707 w 304837"/>
                  <a:gd name="connsiteY12" fmla="*/ 116014 h 304838"/>
                  <a:gd name="connsiteX13" fmla="*/ 149333 w 304837"/>
                  <a:gd name="connsiteY13" fmla="*/ 98869 h 304838"/>
                  <a:gd name="connsiteX14" fmla="*/ 119901 w 304837"/>
                  <a:gd name="connsiteY14" fmla="*/ 112757 h 304838"/>
                  <a:gd name="connsiteX15" fmla="*/ 101613 w 304837"/>
                  <a:gd name="connsiteY15" fmla="*/ 90469 h 304838"/>
                  <a:gd name="connsiteX16" fmla="*/ 151162 w 304837"/>
                  <a:gd name="connsiteY16" fmla="*/ 70409 h 304838"/>
                  <a:gd name="connsiteX17" fmla="*/ 205340 w 304837"/>
                  <a:gd name="connsiteY17" fmla="*/ 113557 h 304838"/>
                  <a:gd name="connsiteX18" fmla="*/ 179051 w 304837"/>
                  <a:gd name="connsiteY18" fmla="*/ 148476 h 304838"/>
                  <a:gd name="connsiteX19" fmla="*/ 179051 w 304837"/>
                  <a:gd name="connsiteY19" fmla="*/ 149447 h 304838"/>
                  <a:gd name="connsiteX20" fmla="*/ 210312 w 304837"/>
                  <a:gd name="connsiteY20" fmla="*/ 187852 h 304838"/>
                  <a:gd name="connsiteX21" fmla="*/ 151962 w 304837"/>
                  <a:gd name="connsiteY21" fmla="*/ 233344 h 304838"/>
                  <a:gd name="connsiteX22" fmla="*/ 152419 w 304837"/>
                  <a:gd name="connsiteY22" fmla="*/ 31718 h 304838"/>
                  <a:gd name="connsiteX23" fmla="*/ 31718 w 304837"/>
                  <a:gd name="connsiteY23" fmla="*/ 152419 h 304838"/>
                  <a:gd name="connsiteX24" fmla="*/ 152419 w 304837"/>
                  <a:gd name="connsiteY24" fmla="*/ 273120 h 304838"/>
                  <a:gd name="connsiteX25" fmla="*/ 273120 w 304837"/>
                  <a:gd name="connsiteY25" fmla="*/ 152419 h 304838"/>
                  <a:gd name="connsiteX26" fmla="*/ 152419 w 304837"/>
                  <a:gd name="connsiteY26" fmla="*/ 31718 h 304838"/>
                  <a:gd name="connsiteX27" fmla="*/ 151962 w 304837"/>
                  <a:gd name="connsiteY27" fmla="*/ 233344 h 304838"/>
                  <a:gd name="connsiteX28" fmla="*/ 97269 w 304837"/>
                  <a:gd name="connsiteY28" fmla="*/ 211055 h 304838"/>
                  <a:gd name="connsiteX29" fmla="*/ 114128 w 304837"/>
                  <a:gd name="connsiteY29" fmla="*/ 188195 h 304838"/>
                  <a:gd name="connsiteX30" fmla="*/ 148418 w 304837"/>
                  <a:gd name="connsiteY30" fmla="*/ 204083 h 304838"/>
                  <a:gd name="connsiteX31" fmla="*/ 173907 w 304837"/>
                  <a:gd name="connsiteY31" fmla="*/ 185509 h 304838"/>
                  <a:gd name="connsiteX32" fmla="*/ 131559 w 304837"/>
                  <a:gd name="connsiteY32" fmla="*/ 162935 h 304838"/>
                  <a:gd name="connsiteX33" fmla="*/ 131559 w 304837"/>
                  <a:gd name="connsiteY33" fmla="*/ 137160 h 304838"/>
                  <a:gd name="connsiteX34" fmla="*/ 168707 w 304837"/>
                  <a:gd name="connsiteY34" fmla="*/ 116014 h 304838"/>
                  <a:gd name="connsiteX35" fmla="*/ 149333 w 304837"/>
                  <a:gd name="connsiteY35" fmla="*/ 98869 h 304838"/>
                  <a:gd name="connsiteX36" fmla="*/ 119901 w 304837"/>
                  <a:gd name="connsiteY36" fmla="*/ 112757 h 304838"/>
                  <a:gd name="connsiteX37" fmla="*/ 101613 w 304837"/>
                  <a:gd name="connsiteY37" fmla="*/ 90469 h 304838"/>
                  <a:gd name="connsiteX38" fmla="*/ 151162 w 304837"/>
                  <a:gd name="connsiteY38" fmla="*/ 70409 h 304838"/>
                  <a:gd name="connsiteX39" fmla="*/ 205340 w 304837"/>
                  <a:gd name="connsiteY39" fmla="*/ 113557 h 304838"/>
                  <a:gd name="connsiteX40" fmla="*/ 179051 w 304837"/>
                  <a:gd name="connsiteY40" fmla="*/ 148476 h 304838"/>
                  <a:gd name="connsiteX41" fmla="*/ 179051 w 304837"/>
                  <a:gd name="connsiteY41" fmla="*/ 149447 h 304838"/>
                  <a:gd name="connsiteX42" fmla="*/ 210312 w 304837"/>
                  <a:gd name="connsiteY42" fmla="*/ 187852 h 304838"/>
                  <a:gd name="connsiteX43" fmla="*/ 151962 w 304837"/>
                  <a:gd name="connsiteY43" fmla="*/ 233344 h 304838"/>
                  <a:gd name="connsiteX44" fmla="*/ 152419 w 304837"/>
                  <a:gd name="connsiteY44" fmla="*/ 31718 h 304838"/>
                  <a:gd name="connsiteX45" fmla="*/ 31718 w 304837"/>
                  <a:gd name="connsiteY45" fmla="*/ 152419 h 304838"/>
                  <a:gd name="connsiteX46" fmla="*/ 152419 w 304837"/>
                  <a:gd name="connsiteY46" fmla="*/ 273120 h 304838"/>
                  <a:gd name="connsiteX47" fmla="*/ 273120 w 304837"/>
                  <a:gd name="connsiteY47" fmla="*/ 152419 h 304838"/>
                  <a:gd name="connsiteX48" fmla="*/ 152419 w 304837"/>
                  <a:gd name="connsiteY48" fmla="*/ 31718 h 304838"/>
                  <a:gd name="connsiteX49" fmla="*/ 151962 w 304837"/>
                  <a:gd name="connsiteY49" fmla="*/ 233344 h 304838"/>
                  <a:gd name="connsiteX50" fmla="*/ 97269 w 304837"/>
                  <a:gd name="connsiteY50" fmla="*/ 211055 h 304838"/>
                  <a:gd name="connsiteX51" fmla="*/ 114128 w 304837"/>
                  <a:gd name="connsiteY51" fmla="*/ 188195 h 304838"/>
                  <a:gd name="connsiteX52" fmla="*/ 148418 w 304837"/>
                  <a:gd name="connsiteY52" fmla="*/ 204083 h 304838"/>
                  <a:gd name="connsiteX53" fmla="*/ 173907 w 304837"/>
                  <a:gd name="connsiteY53" fmla="*/ 185509 h 304838"/>
                  <a:gd name="connsiteX54" fmla="*/ 131559 w 304837"/>
                  <a:gd name="connsiteY54" fmla="*/ 162935 h 304838"/>
                  <a:gd name="connsiteX55" fmla="*/ 131559 w 304837"/>
                  <a:gd name="connsiteY55" fmla="*/ 137160 h 304838"/>
                  <a:gd name="connsiteX56" fmla="*/ 168707 w 304837"/>
                  <a:gd name="connsiteY56" fmla="*/ 116014 h 304838"/>
                  <a:gd name="connsiteX57" fmla="*/ 149333 w 304837"/>
                  <a:gd name="connsiteY57" fmla="*/ 98869 h 304838"/>
                  <a:gd name="connsiteX58" fmla="*/ 119901 w 304837"/>
                  <a:gd name="connsiteY58" fmla="*/ 112757 h 304838"/>
                  <a:gd name="connsiteX59" fmla="*/ 101613 w 304837"/>
                  <a:gd name="connsiteY59" fmla="*/ 90469 h 304838"/>
                  <a:gd name="connsiteX60" fmla="*/ 151162 w 304837"/>
                  <a:gd name="connsiteY60" fmla="*/ 70409 h 304838"/>
                  <a:gd name="connsiteX61" fmla="*/ 205340 w 304837"/>
                  <a:gd name="connsiteY61" fmla="*/ 113557 h 304838"/>
                  <a:gd name="connsiteX62" fmla="*/ 179051 w 304837"/>
                  <a:gd name="connsiteY62" fmla="*/ 148476 h 304838"/>
                  <a:gd name="connsiteX63" fmla="*/ 179051 w 304837"/>
                  <a:gd name="connsiteY63" fmla="*/ 149447 h 304838"/>
                  <a:gd name="connsiteX64" fmla="*/ 210312 w 304837"/>
                  <a:gd name="connsiteY64" fmla="*/ 187852 h 304838"/>
                  <a:gd name="connsiteX65" fmla="*/ 151962 w 304837"/>
                  <a:gd name="connsiteY65" fmla="*/ 233344 h 304838"/>
                  <a:gd name="connsiteX66" fmla="*/ 152419 w 304837"/>
                  <a:gd name="connsiteY66" fmla="*/ 31718 h 304838"/>
                  <a:gd name="connsiteX67" fmla="*/ 31718 w 304837"/>
                  <a:gd name="connsiteY67" fmla="*/ 152419 h 304838"/>
                  <a:gd name="connsiteX68" fmla="*/ 152419 w 304837"/>
                  <a:gd name="connsiteY68" fmla="*/ 273120 h 304838"/>
                  <a:gd name="connsiteX69" fmla="*/ 273120 w 304837"/>
                  <a:gd name="connsiteY69" fmla="*/ 152419 h 304838"/>
                  <a:gd name="connsiteX70" fmla="*/ 152419 w 304837"/>
                  <a:gd name="connsiteY70" fmla="*/ 31718 h 304838"/>
                  <a:gd name="connsiteX71" fmla="*/ 151962 w 304837"/>
                  <a:gd name="connsiteY71" fmla="*/ 233344 h 304838"/>
                  <a:gd name="connsiteX72" fmla="*/ 97269 w 304837"/>
                  <a:gd name="connsiteY72" fmla="*/ 211055 h 304838"/>
                  <a:gd name="connsiteX73" fmla="*/ 114128 w 304837"/>
                  <a:gd name="connsiteY73" fmla="*/ 188195 h 304838"/>
                  <a:gd name="connsiteX74" fmla="*/ 148418 w 304837"/>
                  <a:gd name="connsiteY74" fmla="*/ 204083 h 304838"/>
                  <a:gd name="connsiteX75" fmla="*/ 173907 w 304837"/>
                  <a:gd name="connsiteY75" fmla="*/ 185509 h 304838"/>
                  <a:gd name="connsiteX76" fmla="*/ 131559 w 304837"/>
                  <a:gd name="connsiteY76" fmla="*/ 162935 h 304838"/>
                  <a:gd name="connsiteX77" fmla="*/ 131559 w 304837"/>
                  <a:gd name="connsiteY77" fmla="*/ 137160 h 304838"/>
                  <a:gd name="connsiteX78" fmla="*/ 168707 w 304837"/>
                  <a:gd name="connsiteY78" fmla="*/ 116014 h 304838"/>
                  <a:gd name="connsiteX79" fmla="*/ 149333 w 304837"/>
                  <a:gd name="connsiteY79" fmla="*/ 98869 h 304838"/>
                  <a:gd name="connsiteX80" fmla="*/ 119901 w 304837"/>
                  <a:gd name="connsiteY80" fmla="*/ 112757 h 304838"/>
                  <a:gd name="connsiteX81" fmla="*/ 101613 w 304837"/>
                  <a:gd name="connsiteY81" fmla="*/ 90469 h 304838"/>
                  <a:gd name="connsiteX82" fmla="*/ 151162 w 304837"/>
                  <a:gd name="connsiteY82" fmla="*/ 70409 h 304838"/>
                  <a:gd name="connsiteX83" fmla="*/ 205340 w 304837"/>
                  <a:gd name="connsiteY83" fmla="*/ 113557 h 304838"/>
                  <a:gd name="connsiteX84" fmla="*/ 179051 w 304837"/>
                  <a:gd name="connsiteY84" fmla="*/ 148476 h 304838"/>
                  <a:gd name="connsiteX85" fmla="*/ 179051 w 304837"/>
                  <a:gd name="connsiteY85" fmla="*/ 149447 h 304838"/>
                  <a:gd name="connsiteX86" fmla="*/ 210312 w 304837"/>
                  <a:gd name="connsiteY86" fmla="*/ 187852 h 304838"/>
                  <a:gd name="connsiteX87" fmla="*/ 151962 w 304837"/>
                  <a:gd name="connsiteY87" fmla="*/ 233344 h 304838"/>
                  <a:gd name="connsiteX88" fmla="*/ 152419 w 304837"/>
                  <a:gd name="connsiteY88" fmla="*/ 31718 h 304838"/>
                  <a:gd name="connsiteX89" fmla="*/ 31718 w 304837"/>
                  <a:gd name="connsiteY89" fmla="*/ 152419 h 304838"/>
                  <a:gd name="connsiteX90" fmla="*/ 152419 w 304837"/>
                  <a:gd name="connsiteY90" fmla="*/ 273120 h 304838"/>
                  <a:gd name="connsiteX91" fmla="*/ 273120 w 304837"/>
                  <a:gd name="connsiteY91" fmla="*/ 152419 h 304838"/>
                  <a:gd name="connsiteX92" fmla="*/ 152419 w 304837"/>
                  <a:gd name="connsiteY92" fmla="*/ 31718 h 304838"/>
                  <a:gd name="connsiteX93" fmla="*/ 151962 w 304837"/>
                  <a:gd name="connsiteY93" fmla="*/ 233344 h 304838"/>
                  <a:gd name="connsiteX94" fmla="*/ 97269 w 304837"/>
                  <a:gd name="connsiteY94" fmla="*/ 211055 h 304838"/>
                  <a:gd name="connsiteX95" fmla="*/ 114128 w 304837"/>
                  <a:gd name="connsiteY95" fmla="*/ 188195 h 304838"/>
                  <a:gd name="connsiteX96" fmla="*/ 148418 w 304837"/>
                  <a:gd name="connsiteY96" fmla="*/ 204083 h 304838"/>
                  <a:gd name="connsiteX97" fmla="*/ 173907 w 304837"/>
                  <a:gd name="connsiteY97" fmla="*/ 185509 h 304838"/>
                  <a:gd name="connsiteX98" fmla="*/ 131559 w 304837"/>
                  <a:gd name="connsiteY98" fmla="*/ 162935 h 304838"/>
                  <a:gd name="connsiteX99" fmla="*/ 131559 w 304837"/>
                  <a:gd name="connsiteY99" fmla="*/ 137160 h 304838"/>
                  <a:gd name="connsiteX100" fmla="*/ 168707 w 304837"/>
                  <a:gd name="connsiteY100" fmla="*/ 116014 h 304838"/>
                  <a:gd name="connsiteX101" fmla="*/ 149333 w 304837"/>
                  <a:gd name="connsiteY101" fmla="*/ 98869 h 304838"/>
                  <a:gd name="connsiteX102" fmla="*/ 119901 w 304837"/>
                  <a:gd name="connsiteY102" fmla="*/ 112757 h 304838"/>
                  <a:gd name="connsiteX103" fmla="*/ 101613 w 304837"/>
                  <a:gd name="connsiteY103" fmla="*/ 90469 h 304838"/>
                  <a:gd name="connsiteX104" fmla="*/ 151162 w 304837"/>
                  <a:gd name="connsiteY104" fmla="*/ 70409 h 304838"/>
                  <a:gd name="connsiteX105" fmla="*/ 205340 w 304837"/>
                  <a:gd name="connsiteY105" fmla="*/ 113557 h 304838"/>
                  <a:gd name="connsiteX106" fmla="*/ 179051 w 304837"/>
                  <a:gd name="connsiteY106" fmla="*/ 148476 h 304838"/>
                  <a:gd name="connsiteX107" fmla="*/ 179051 w 304837"/>
                  <a:gd name="connsiteY107" fmla="*/ 149447 h 304838"/>
                  <a:gd name="connsiteX108" fmla="*/ 210312 w 304837"/>
                  <a:gd name="connsiteY108" fmla="*/ 187852 h 304838"/>
                  <a:gd name="connsiteX109" fmla="*/ 151962 w 304837"/>
                  <a:gd name="connsiteY109" fmla="*/ 233344 h 304838"/>
                  <a:gd name="connsiteX110" fmla="*/ 152419 w 304837"/>
                  <a:gd name="connsiteY110" fmla="*/ 31718 h 304838"/>
                  <a:gd name="connsiteX111" fmla="*/ 31718 w 304837"/>
                  <a:gd name="connsiteY111" fmla="*/ 152419 h 304838"/>
                  <a:gd name="connsiteX112" fmla="*/ 152419 w 304837"/>
                  <a:gd name="connsiteY112" fmla="*/ 273120 h 304838"/>
                  <a:gd name="connsiteX113" fmla="*/ 273120 w 304837"/>
                  <a:gd name="connsiteY113" fmla="*/ 152419 h 304838"/>
                  <a:gd name="connsiteX114" fmla="*/ 152419 w 304837"/>
                  <a:gd name="connsiteY114" fmla="*/ 31718 h 304838"/>
                  <a:gd name="connsiteX115" fmla="*/ 151962 w 304837"/>
                  <a:gd name="connsiteY115" fmla="*/ 233344 h 304838"/>
                  <a:gd name="connsiteX116" fmla="*/ 97269 w 304837"/>
                  <a:gd name="connsiteY116" fmla="*/ 211055 h 304838"/>
                  <a:gd name="connsiteX117" fmla="*/ 114128 w 304837"/>
                  <a:gd name="connsiteY117" fmla="*/ 188195 h 304838"/>
                  <a:gd name="connsiteX118" fmla="*/ 148418 w 304837"/>
                  <a:gd name="connsiteY118" fmla="*/ 204083 h 304838"/>
                  <a:gd name="connsiteX119" fmla="*/ 173907 w 304837"/>
                  <a:gd name="connsiteY119" fmla="*/ 185509 h 304838"/>
                  <a:gd name="connsiteX120" fmla="*/ 131559 w 304837"/>
                  <a:gd name="connsiteY120" fmla="*/ 162935 h 304838"/>
                  <a:gd name="connsiteX121" fmla="*/ 131559 w 304837"/>
                  <a:gd name="connsiteY121" fmla="*/ 137160 h 304838"/>
                  <a:gd name="connsiteX122" fmla="*/ 168707 w 304837"/>
                  <a:gd name="connsiteY122" fmla="*/ 116014 h 304838"/>
                  <a:gd name="connsiteX123" fmla="*/ 149333 w 304837"/>
                  <a:gd name="connsiteY123" fmla="*/ 98869 h 304838"/>
                  <a:gd name="connsiteX124" fmla="*/ 119901 w 304837"/>
                  <a:gd name="connsiteY124" fmla="*/ 112757 h 304838"/>
                  <a:gd name="connsiteX125" fmla="*/ 101613 w 304837"/>
                  <a:gd name="connsiteY125" fmla="*/ 90469 h 304838"/>
                  <a:gd name="connsiteX126" fmla="*/ 151162 w 304837"/>
                  <a:gd name="connsiteY126" fmla="*/ 70409 h 304838"/>
                  <a:gd name="connsiteX127" fmla="*/ 205340 w 304837"/>
                  <a:gd name="connsiteY127" fmla="*/ 113557 h 304838"/>
                  <a:gd name="connsiteX128" fmla="*/ 179051 w 304837"/>
                  <a:gd name="connsiteY128" fmla="*/ 148476 h 304838"/>
                  <a:gd name="connsiteX129" fmla="*/ 179051 w 304837"/>
                  <a:gd name="connsiteY129" fmla="*/ 149447 h 304838"/>
                  <a:gd name="connsiteX130" fmla="*/ 210312 w 304837"/>
                  <a:gd name="connsiteY130" fmla="*/ 187852 h 304838"/>
                  <a:gd name="connsiteX131" fmla="*/ 151962 w 304837"/>
                  <a:gd name="connsiteY131" fmla="*/ 233344 h 304838"/>
                  <a:gd name="connsiteX132" fmla="*/ 152419 w 304837"/>
                  <a:gd name="connsiteY132" fmla="*/ 31718 h 304838"/>
                  <a:gd name="connsiteX133" fmla="*/ 31718 w 304837"/>
                  <a:gd name="connsiteY133" fmla="*/ 152419 h 304838"/>
                  <a:gd name="connsiteX134" fmla="*/ 152419 w 304837"/>
                  <a:gd name="connsiteY134" fmla="*/ 273120 h 304838"/>
                  <a:gd name="connsiteX135" fmla="*/ 273120 w 304837"/>
                  <a:gd name="connsiteY135" fmla="*/ 152419 h 304838"/>
                  <a:gd name="connsiteX136" fmla="*/ 152419 w 304837"/>
                  <a:gd name="connsiteY136" fmla="*/ 31718 h 304838"/>
                  <a:gd name="connsiteX137" fmla="*/ 151962 w 304837"/>
                  <a:gd name="connsiteY137" fmla="*/ 233344 h 304838"/>
                  <a:gd name="connsiteX138" fmla="*/ 97269 w 304837"/>
                  <a:gd name="connsiteY138" fmla="*/ 211055 h 304838"/>
                  <a:gd name="connsiteX139" fmla="*/ 114128 w 304837"/>
                  <a:gd name="connsiteY139" fmla="*/ 188195 h 304838"/>
                  <a:gd name="connsiteX140" fmla="*/ 148418 w 304837"/>
                  <a:gd name="connsiteY140" fmla="*/ 204083 h 304838"/>
                  <a:gd name="connsiteX141" fmla="*/ 173907 w 304837"/>
                  <a:gd name="connsiteY141" fmla="*/ 185509 h 304838"/>
                  <a:gd name="connsiteX142" fmla="*/ 131559 w 304837"/>
                  <a:gd name="connsiteY142" fmla="*/ 162935 h 304838"/>
                  <a:gd name="connsiteX143" fmla="*/ 131559 w 304837"/>
                  <a:gd name="connsiteY143" fmla="*/ 137160 h 304838"/>
                  <a:gd name="connsiteX144" fmla="*/ 168707 w 304837"/>
                  <a:gd name="connsiteY144" fmla="*/ 116014 h 304838"/>
                  <a:gd name="connsiteX145" fmla="*/ 149333 w 304837"/>
                  <a:gd name="connsiteY145" fmla="*/ 98869 h 304838"/>
                  <a:gd name="connsiteX146" fmla="*/ 119901 w 304837"/>
                  <a:gd name="connsiteY146" fmla="*/ 112757 h 304838"/>
                  <a:gd name="connsiteX147" fmla="*/ 101613 w 304837"/>
                  <a:gd name="connsiteY147" fmla="*/ 90469 h 304838"/>
                  <a:gd name="connsiteX148" fmla="*/ 151162 w 304837"/>
                  <a:gd name="connsiteY148" fmla="*/ 70409 h 304838"/>
                  <a:gd name="connsiteX149" fmla="*/ 205340 w 304837"/>
                  <a:gd name="connsiteY149" fmla="*/ 113557 h 304838"/>
                  <a:gd name="connsiteX150" fmla="*/ 179051 w 304837"/>
                  <a:gd name="connsiteY150" fmla="*/ 148476 h 304838"/>
                  <a:gd name="connsiteX151" fmla="*/ 179051 w 304837"/>
                  <a:gd name="connsiteY151" fmla="*/ 149447 h 304838"/>
                  <a:gd name="connsiteX152" fmla="*/ 210312 w 304837"/>
                  <a:gd name="connsiteY152" fmla="*/ 187852 h 304838"/>
                  <a:gd name="connsiteX153" fmla="*/ 151962 w 304837"/>
                  <a:gd name="connsiteY153" fmla="*/ 233344 h 304838"/>
                  <a:gd name="connsiteX154" fmla="*/ 152419 w 304837"/>
                  <a:gd name="connsiteY154" fmla="*/ 31718 h 304838"/>
                  <a:gd name="connsiteX155" fmla="*/ 31718 w 304837"/>
                  <a:gd name="connsiteY155" fmla="*/ 152419 h 304838"/>
                  <a:gd name="connsiteX156" fmla="*/ 152419 w 304837"/>
                  <a:gd name="connsiteY156" fmla="*/ 273120 h 304838"/>
                  <a:gd name="connsiteX157" fmla="*/ 273120 w 304837"/>
                  <a:gd name="connsiteY157" fmla="*/ 152419 h 304838"/>
                  <a:gd name="connsiteX158" fmla="*/ 152419 w 304837"/>
                  <a:gd name="connsiteY158" fmla="*/ 31718 h 304838"/>
                  <a:gd name="connsiteX159" fmla="*/ 151962 w 304837"/>
                  <a:gd name="connsiteY159" fmla="*/ 233344 h 304838"/>
                  <a:gd name="connsiteX160" fmla="*/ 97269 w 304837"/>
                  <a:gd name="connsiteY160" fmla="*/ 211055 h 304838"/>
                  <a:gd name="connsiteX161" fmla="*/ 114128 w 304837"/>
                  <a:gd name="connsiteY161" fmla="*/ 188195 h 304838"/>
                  <a:gd name="connsiteX162" fmla="*/ 148418 w 304837"/>
                  <a:gd name="connsiteY162" fmla="*/ 204083 h 304838"/>
                  <a:gd name="connsiteX163" fmla="*/ 173907 w 304837"/>
                  <a:gd name="connsiteY163" fmla="*/ 185509 h 304838"/>
                  <a:gd name="connsiteX164" fmla="*/ 131559 w 304837"/>
                  <a:gd name="connsiteY164" fmla="*/ 162935 h 304838"/>
                  <a:gd name="connsiteX165" fmla="*/ 131559 w 304837"/>
                  <a:gd name="connsiteY165" fmla="*/ 137160 h 304838"/>
                  <a:gd name="connsiteX166" fmla="*/ 168707 w 304837"/>
                  <a:gd name="connsiteY166" fmla="*/ 116014 h 304838"/>
                  <a:gd name="connsiteX167" fmla="*/ 149333 w 304837"/>
                  <a:gd name="connsiteY167" fmla="*/ 98869 h 304838"/>
                  <a:gd name="connsiteX168" fmla="*/ 119901 w 304837"/>
                  <a:gd name="connsiteY168" fmla="*/ 112757 h 304838"/>
                  <a:gd name="connsiteX169" fmla="*/ 101613 w 304837"/>
                  <a:gd name="connsiteY169" fmla="*/ 90469 h 304838"/>
                  <a:gd name="connsiteX170" fmla="*/ 151162 w 304837"/>
                  <a:gd name="connsiteY170" fmla="*/ 70409 h 304838"/>
                  <a:gd name="connsiteX171" fmla="*/ 205340 w 304837"/>
                  <a:gd name="connsiteY171" fmla="*/ 113557 h 304838"/>
                  <a:gd name="connsiteX172" fmla="*/ 179051 w 304837"/>
                  <a:gd name="connsiteY172" fmla="*/ 148476 h 304838"/>
                  <a:gd name="connsiteX173" fmla="*/ 179051 w 304837"/>
                  <a:gd name="connsiteY173" fmla="*/ 149447 h 304838"/>
                  <a:gd name="connsiteX174" fmla="*/ 210312 w 304837"/>
                  <a:gd name="connsiteY174" fmla="*/ 187852 h 304838"/>
                  <a:gd name="connsiteX175" fmla="*/ 151962 w 304837"/>
                  <a:gd name="connsiteY175" fmla="*/ 233344 h 304838"/>
                  <a:gd name="connsiteX176" fmla="*/ 152419 w 304837"/>
                  <a:gd name="connsiteY176" fmla="*/ 31718 h 304838"/>
                  <a:gd name="connsiteX177" fmla="*/ 31718 w 304837"/>
                  <a:gd name="connsiteY177" fmla="*/ 152419 h 304838"/>
                  <a:gd name="connsiteX178" fmla="*/ 152419 w 304837"/>
                  <a:gd name="connsiteY178" fmla="*/ 273120 h 304838"/>
                  <a:gd name="connsiteX179" fmla="*/ 273120 w 304837"/>
                  <a:gd name="connsiteY179" fmla="*/ 152419 h 304838"/>
                  <a:gd name="connsiteX180" fmla="*/ 152419 w 304837"/>
                  <a:gd name="connsiteY180" fmla="*/ 31718 h 304838"/>
                  <a:gd name="connsiteX181" fmla="*/ 151962 w 304837"/>
                  <a:gd name="connsiteY181" fmla="*/ 233344 h 304838"/>
                  <a:gd name="connsiteX182" fmla="*/ 97269 w 304837"/>
                  <a:gd name="connsiteY182" fmla="*/ 211055 h 304838"/>
                  <a:gd name="connsiteX183" fmla="*/ 114128 w 304837"/>
                  <a:gd name="connsiteY183" fmla="*/ 188195 h 304838"/>
                  <a:gd name="connsiteX184" fmla="*/ 148418 w 304837"/>
                  <a:gd name="connsiteY184" fmla="*/ 204083 h 304838"/>
                  <a:gd name="connsiteX185" fmla="*/ 173907 w 304837"/>
                  <a:gd name="connsiteY185" fmla="*/ 185509 h 304838"/>
                  <a:gd name="connsiteX186" fmla="*/ 131559 w 304837"/>
                  <a:gd name="connsiteY186" fmla="*/ 162935 h 304838"/>
                  <a:gd name="connsiteX187" fmla="*/ 131559 w 304837"/>
                  <a:gd name="connsiteY187" fmla="*/ 137160 h 304838"/>
                  <a:gd name="connsiteX188" fmla="*/ 168707 w 304837"/>
                  <a:gd name="connsiteY188" fmla="*/ 116014 h 304838"/>
                  <a:gd name="connsiteX189" fmla="*/ 149333 w 304837"/>
                  <a:gd name="connsiteY189" fmla="*/ 98869 h 304838"/>
                  <a:gd name="connsiteX190" fmla="*/ 119901 w 304837"/>
                  <a:gd name="connsiteY190" fmla="*/ 112757 h 304838"/>
                  <a:gd name="connsiteX191" fmla="*/ 101613 w 304837"/>
                  <a:gd name="connsiteY191" fmla="*/ 90469 h 304838"/>
                  <a:gd name="connsiteX192" fmla="*/ 151162 w 304837"/>
                  <a:gd name="connsiteY192" fmla="*/ 70409 h 304838"/>
                  <a:gd name="connsiteX193" fmla="*/ 205340 w 304837"/>
                  <a:gd name="connsiteY193" fmla="*/ 113557 h 304838"/>
                  <a:gd name="connsiteX194" fmla="*/ 179051 w 304837"/>
                  <a:gd name="connsiteY194" fmla="*/ 148476 h 304838"/>
                  <a:gd name="connsiteX195" fmla="*/ 179051 w 304837"/>
                  <a:gd name="connsiteY195" fmla="*/ 149447 h 304838"/>
                  <a:gd name="connsiteX196" fmla="*/ 210312 w 304837"/>
                  <a:gd name="connsiteY196" fmla="*/ 187852 h 304838"/>
                  <a:gd name="connsiteX197" fmla="*/ 151962 w 304837"/>
                  <a:gd name="connsiteY197" fmla="*/ 233344 h 304838"/>
                  <a:gd name="connsiteX198" fmla="*/ 152419 w 304837"/>
                  <a:gd name="connsiteY198" fmla="*/ 31718 h 304838"/>
                  <a:gd name="connsiteX199" fmla="*/ 31718 w 304837"/>
                  <a:gd name="connsiteY199" fmla="*/ 152419 h 304838"/>
                  <a:gd name="connsiteX200" fmla="*/ 152419 w 304837"/>
                  <a:gd name="connsiteY200" fmla="*/ 273120 h 304838"/>
                  <a:gd name="connsiteX201" fmla="*/ 273120 w 304837"/>
                  <a:gd name="connsiteY201" fmla="*/ 152419 h 304838"/>
                  <a:gd name="connsiteX202" fmla="*/ 152419 w 304837"/>
                  <a:gd name="connsiteY202" fmla="*/ 31718 h 304838"/>
                  <a:gd name="connsiteX203" fmla="*/ 151962 w 304837"/>
                  <a:gd name="connsiteY203" fmla="*/ 233344 h 304838"/>
                  <a:gd name="connsiteX204" fmla="*/ 97269 w 304837"/>
                  <a:gd name="connsiteY204" fmla="*/ 211055 h 304838"/>
                  <a:gd name="connsiteX205" fmla="*/ 114128 w 304837"/>
                  <a:gd name="connsiteY205" fmla="*/ 188195 h 304838"/>
                  <a:gd name="connsiteX206" fmla="*/ 148418 w 304837"/>
                  <a:gd name="connsiteY206" fmla="*/ 204083 h 304838"/>
                  <a:gd name="connsiteX207" fmla="*/ 173907 w 304837"/>
                  <a:gd name="connsiteY207" fmla="*/ 185509 h 304838"/>
                  <a:gd name="connsiteX208" fmla="*/ 131559 w 304837"/>
                  <a:gd name="connsiteY208" fmla="*/ 162935 h 304838"/>
                  <a:gd name="connsiteX209" fmla="*/ 131559 w 304837"/>
                  <a:gd name="connsiteY209" fmla="*/ 137160 h 304838"/>
                  <a:gd name="connsiteX210" fmla="*/ 168707 w 304837"/>
                  <a:gd name="connsiteY210" fmla="*/ 116014 h 304838"/>
                  <a:gd name="connsiteX211" fmla="*/ 149333 w 304837"/>
                  <a:gd name="connsiteY211" fmla="*/ 98869 h 304838"/>
                  <a:gd name="connsiteX212" fmla="*/ 119901 w 304837"/>
                  <a:gd name="connsiteY212" fmla="*/ 112757 h 304838"/>
                  <a:gd name="connsiteX213" fmla="*/ 101613 w 304837"/>
                  <a:gd name="connsiteY213" fmla="*/ 90469 h 304838"/>
                  <a:gd name="connsiteX214" fmla="*/ 151162 w 304837"/>
                  <a:gd name="connsiteY214" fmla="*/ 70409 h 304838"/>
                  <a:gd name="connsiteX215" fmla="*/ 205340 w 304837"/>
                  <a:gd name="connsiteY215" fmla="*/ 113557 h 304838"/>
                  <a:gd name="connsiteX216" fmla="*/ 179051 w 304837"/>
                  <a:gd name="connsiteY216" fmla="*/ 148476 h 304838"/>
                  <a:gd name="connsiteX217" fmla="*/ 179051 w 304837"/>
                  <a:gd name="connsiteY217" fmla="*/ 149447 h 304838"/>
                  <a:gd name="connsiteX218" fmla="*/ 210312 w 304837"/>
                  <a:gd name="connsiteY218" fmla="*/ 187852 h 304838"/>
                  <a:gd name="connsiteX219" fmla="*/ 151962 w 304837"/>
                  <a:gd name="connsiteY219" fmla="*/ 233344 h 304838"/>
                  <a:gd name="connsiteX220" fmla="*/ 152419 w 304837"/>
                  <a:gd name="connsiteY220" fmla="*/ 31718 h 304838"/>
                  <a:gd name="connsiteX221" fmla="*/ 31718 w 304837"/>
                  <a:gd name="connsiteY221" fmla="*/ 152419 h 304838"/>
                  <a:gd name="connsiteX222" fmla="*/ 152419 w 304837"/>
                  <a:gd name="connsiteY222" fmla="*/ 273120 h 304838"/>
                  <a:gd name="connsiteX223" fmla="*/ 273120 w 304837"/>
                  <a:gd name="connsiteY223" fmla="*/ 152419 h 304838"/>
                  <a:gd name="connsiteX224" fmla="*/ 152419 w 304837"/>
                  <a:gd name="connsiteY224" fmla="*/ 31718 h 304838"/>
                  <a:gd name="connsiteX225" fmla="*/ 151962 w 304837"/>
                  <a:gd name="connsiteY225" fmla="*/ 233344 h 304838"/>
                  <a:gd name="connsiteX226" fmla="*/ 97269 w 304837"/>
                  <a:gd name="connsiteY226" fmla="*/ 211055 h 304838"/>
                  <a:gd name="connsiteX227" fmla="*/ 114128 w 304837"/>
                  <a:gd name="connsiteY227" fmla="*/ 188195 h 304838"/>
                  <a:gd name="connsiteX228" fmla="*/ 148418 w 304837"/>
                  <a:gd name="connsiteY228" fmla="*/ 204083 h 304838"/>
                  <a:gd name="connsiteX229" fmla="*/ 173907 w 304837"/>
                  <a:gd name="connsiteY229" fmla="*/ 185509 h 304838"/>
                  <a:gd name="connsiteX230" fmla="*/ 131559 w 304837"/>
                  <a:gd name="connsiteY230" fmla="*/ 162935 h 304838"/>
                  <a:gd name="connsiteX231" fmla="*/ 131559 w 304837"/>
                  <a:gd name="connsiteY231" fmla="*/ 137160 h 304838"/>
                  <a:gd name="connsiteX232" fmla="*/ 168707 w 304837"/>
                  <a:gd name="connsiteY232" fmla="*/ 116014 h 304838"/>
                  <a:gd name="connsiteX233" fmla="*/ 149333 w 304837"/>
                  <a:gd name="connsiteY233" fmla="*/ 98869 h 304838"/>
                  <a:gd name="connsiteX234" fmla="*/ 119901 w 304837"/>
                  <a:gd name="connsiteY234" fmla="*/ 112757 h 304838"/>
                  <a:gd name="connsiteX235" fmla="*/ 101613 w 304837"/>
                  <a:gd name="connsiteY235" fmla="*/ 90469 h 304838"/>
                  <a:gd name="connsiteX236" fmla="*/ 151162 w 304837"/>
                  <a:gd name="connsiteY236" fmla="*/ 70409 h 304838"/>
                  <a:gd name="connsiteX237" fmla="*/ 205340 w 304837"/>
                  <a:gd name="connsiteY237" fmla="*/ 113557 h 304838"/>
                  <a:gd name="connsiteX238" fmla="*/ 179051 w 304837"/>
                  <a:gd name="connsiteY238" fmla="*/ 148476 h 304838"/>
                  <a:gd name="connsiteX239" fmla="*/ 179051 w 304837"/>
                  <a:gd name="connsiteY239" fmla="*/ 149447 h 304838"/>
                  <a:gd name="connsiteX240" fmla="*/ 210312 w 304837"/>
                  <a:gd name="connsiteY240" fmla="*/ 187852 h 304838"/>
                  <a:gd name="connsiteX241" fmla="*/ 151962 w 304837"/>
                  <a:gd name="connsiteY241" fmla="*/ 233344 h 304838"/>
                  <a:gd name="connsiteX242" fmla="*/ 152419 w 304837"/>
                  <a:gd name="connsiteY242" fmla="*/ 31718 h 304838"/>
                  <a:gd name="connsiteX243" fmla="*/ 31718 w 304837"/>
                  <a:gd name="connsiteY243" fmla="*/ 152419 h 304838"/>
                  <a:gd name="connsiteX244" fmla="*/ 152419 w 304837"/>
                  <a:gd name="connsiteY244" fmla="*/ 273120 h 304838"/>
                  <a:gd name="connsiteX245" fmla="*/ 273120 w 304837"/>
                  <a:gd name="connsiteY245" fmla="*/ 152419 h 304838"/>
                  <a:gd name="connsiteX246" fmla="*/ 152419 w 304837"/>
                  <a:gd name="connsiteY246" fmla="*/ 31718 h 304838"/>
                  <a:gd name="connsiteX247" fmla="*/ 151962 w 304837"/>
                  <a:gd name="connsiteY247" fmla="*/ 233344 h 304838"/>
                  <a:gd name="connsiteX248" fmla="*/ 97269 w 304837"/>
                  <a:gd name="connsiteY248" fmla="*/ 211055 h 304838"/>
                  <a:gd name="connsiteX249" fmla="*/ 114128 w 304837"/>
                  <a:gd name="connsiteY249" fmla="*/ 188195 h 304838"/>
                  <a:gd name="connsiteX250" fmla="*/ 148418 w 304837"/>
                  <a:gd name="connsiteY250" fmla="*/ 204083 h 304838"/>
                  <a:gd name="connsiteX251" fmla="*/ 173907 w 304837"/>
                  <a:gd name="connsiteY251" fmla="*/ 185509 h 304838"/>
                  <a:gd name="connsiteX252" fmla="*/ 131559 w 304837"/>
                  <a:gd name="connsiteY252" fmla="*/ 162935 h 304838"/>
                  <a:gd name="connsiteX253" fmla="*/ 131559 w 304837"/>
                  <a:gd name="connsiteY253" fmla="*/ 137160 h 304838"/>
                  <a:gd name="connsiteX254" fmla="*/ 168707 w 304837"/>
                  <a:gd name="connsiteY254" fmla="*/ 116014 h 304838"/>
                  <a:gd name="connsiteX255" fmla="*/ 149333 w 304837"/>
                  <a:gd name="connsiteY255" fmla="*/ 98869 h 304838"/>
                  <a:gd name="connsiteX256" fmla="*/ 119901 w 304837"/>
                  <a:gd name="connsiteY256" fmla="*/ 112757 h 304838"/>
                  <a:gd name="connsiteX257" fmla="*/ 101613 w 304837"/>
                  <a:gd name="connsiteY257" fmla="*/ 90469 h 304838"/>
                  <a:gd name="connsiteX258" fmla="*/ 151162 w 304837"/>
                  <a:gd name="connsiteY258" fmla="*/ 70409 h 304838"/>
                  <a:gd name="connsiteX259" fmla="*/ 205340 w 304837"/>
                  <a:gd name="connsiteY259" fmla="*/ 113557 h 304838"/>
                  <a:gd name="connsiteX260" fmla="*/ 179051 w 304837"/>
                  <a:gd name="connsiteY260" fmla="*/ 148476 h 304838"/>
                  <a:gd name="connsiteX261" fmla="*/ 179051 w 304837"/>
                  <a:gd name="connsiteY261" fmla="*/ 149447 h 304838"/>
                  <a:gd name="connsiteX262" fmla="*/ 210312 w 304837"/>
                  <a:gd name="connsiteY262" fmla="*/ 187852 h 304838"/>
                  <a:gd name="connsiteX263" fmla="*/ 151962 w 304837"/>
                  <a:gd name="connsiteY263" fmla="*/ 233344 h 304838"/>
                  <a:gd name="connsiteX264" fmla="*/ 152419 w 304837"/>
                  <a:gd name="connsiteY264" fmla="*/ 0 h 304838"/>
                  <a:gd name="connsiteX265" fmla="*/ 0 w 304837"/>
                  <a:gd name="connsiteY265" fmla="*/ 152419 h 304838"/>
                  <a:gd name="connsiteX266" fmla="*/ 152419 w 304837"/>
                  <a:gd name="connsiteY266" fmla="*/ 304838 h 304838"/>
                  <a:gd name="connsiteX267" fmla="*/ 304838 w 304837"/>
                  <a:gd name="connsiteY267" fmla="*/ 152419 h 304838"/>
                  <a:gd name="connsiteX268" fmla="*/ 152533 w 304837"/>
                  <a:gd name="connsiteY268" fmla="*/ 0 h 304838"/>
                  <a:gd name="connsiteX269" fmla="*/ 152419 w 304837"/>
                  <a:gd name="connsiteY269" fmla="*/ 0 h 304838"/>
                  <a:gd name="connsiteX270" fmla="*/ 152419 w 304837"/>
                  <a:gd name="connsiteY270" fmla="*/ 285750 h 304838"/>
                  <a:gd name="connsiteX271" fmla="*/ 18974 w 304837"/>
                  <a:gd name="connsiteY271" fmla="*/ 152419 h 304838"/>
                  <a:gd name="connsiteX272" fmla="*/ 152305 w 304837"/>
                  <a:gd name="connsiteY272" fmla="*/ 18974 h 304838"/>
                  <a:gd name="connsiteX273" fmla="*/ 285750 w 304837"/>
                  <a:gd name="connsiteY273" fmla="*/ 152305 h 304838"/>
                  <a:gd name="connsiteX274" fmla="*/ 285750 w 304837"/>
                  <a:gd name="connsiteY274" fmla="*/ 152419 h 304838"/>
                  <a:gd name="connsiteX275" fmla="*/ 152419 w 304837"/>
                  <a:gd name="connsiteY275" fmla="*/ 285750 h 304838"/>
                  <a:gd name="connsiteX276" fmla="*/ 152419 w 304837"/>
                  <a:gd name="connsiteY276" fmla="*/ 31718 h 304838"/>
                  <a:gd name="connsiteX277" fmla="*/ 31718 w 304837"/>
                  <a:gd name="connsiteY277" fmla="*/ 152419 h 304838"/>
                  <a:gd name="connsiteX278" fmla="*/ 152419 w 304837"/>
                  <a:gd name="connsiteY278" fmla="*/ 273120 h 304838"/>
                  <a:gd name="connsiteX279" fmla="*/ 273120 w 304837"/>
                  <a:gd name="connsiteY279" fmla="*/ 152419 h 304838"/>
                  <a:gd name="connsiteX280" fmla="*/ 152419 w 304837"/>
                  <a:gd name="connsiteY280" fmla="*/ 31718 h 304838"/>
                  <a:gd name="connsiteX281" fmla="*/ 151962 w 304837"/>
                  <a:gd name="connsiteY281" fmla="*/ 233344 h 304838"/>
                  <a:gd name="connsiteX282" fmla="*/ 97269 w 304837"/>
                  <a:gd name="connsiteY282" fmla="*/ 211055 h 304838"/>
                  <a:gd name="connsiteX283" fmla="*/ 114128 w 304837"/>
                  <a:gd name="connsiteY283" fmla="*/ 188195 h 304838"/>
                  <a:gd name="connsiteX284" fmla="*/ 148418 w 304837"/>
                  <a:gd name="connsiteY284" fmla="*/ 204083 h 304838"/>
                  <a:gd name="connsiteX285" fmla="*/ 173907 w 304837"/>
                  <a:gd name="connsiteY285" fmla="*/ 185509 h 304838"/>
                  <a:gd name="connsiteX286" fmla="*/ 131559 w 304837"/>
                  <a:gd name="connsiteY286" fmla="*/ 162935 h 304838"/>
                  <a:gd name="connsiteX287" fmla="*/ 131559 w 304837"/>
                  <a:gd name="connsiteY287" fmla="*/ 137160 h 304838"/>
                  <a:gd name="connsiteX288" fmla="*/ 168707 w 304837"/>
                  <a:gd name="connsiteY288" fmla="*/ 116014 h 304838"/>
                  <a:gd name="connsiteX289" fmla="*/ 149333 w 304837"/>
                  <a:gd name="connsiteY289" fmla="*/ 98869 h 304838"/>
                  <a:gd name="connsiteX290" fmla="*/ 119901 w 304837"/>
                  <a:gd name="connsiteY290" fmla="*/ 112757 h 304838"/>
                  <a:gd name="connsiteX291" fmla="*/ 101613 w 304837"/>
                  <a:gd name="connsiteY291" fmla="*/ 90469 h 304838"/>
                  <a:gd name="connsiteX292" fmla="*/ 151162 w 304837"/>
                  <a:gd name="connsiteY292" fmla="*/ 70409 h 304838"/>
                  <a:gd name="connsiteX293" fmla="*/ 205340 w 304837"/>
                  <a:gd name="connsiteY293" fmla="*/ 113557 h 304838"/>
                  <a:gd name="connsiteX294" fmla="*/ 179051 w 304837"/>
                  <a:gd name="connsiteY294" fmla="*/ 148476 h 304838"/>
                  <a:gd name="connsiteX295" fmla="*/ 179051 w 304837"/>
                  <a:gd name="connsiteY295" fmla="*/ 149447 h 304838"/>
                  <a:gd name="connsiteX296" fmla="*/ 210312 w 304837"/>
                  <a:gd name="connsiteY296" fmla="*/ 187852 h 304838"/>
                  <a:gd name="connsiteX297" fmla="*/ 151962 w 304837"/>
                  <a:gd name="connsiteY297" fmla="*/ 233344 h 304838"/>
                  <a:gd name="connsiteX298" fmla="*/ 152419 w 304837"/>
                  <a:gd name="connsiteY298" fmla="*/ 31718 h 304838"/>
                  <a:gd name="connsiteX299" fmla="*/ 31718 w 304837"/>
                  <a:gd name="connsiteY299" fmla="*/ 152419 h 304838"/>
                  <a:gd name="connsiteX300" fmla="*/ 152419 w 304837"/>
                  <a:gd name="connsiteY300" fmla="*/ 273120 h 304838"/>
                  <a:gd name="connsiteX301" fmla="*/ 273120 w 304837"/>
                  <a:gd name="connsiteY301" fmla="*/ 152419 h 304838"/>
                  <a:gd name="connsiteX302" fmla="*/ 152419 w 304837"/>
                  <a:gd name="connsiteY302" fmla="*/ 31718 h 304838"/>
                  <a:gd name="connsiteX303" fmla="*/ 151962 w 304837"/>
                  <a:gd name="connsiteY303" fmla="*/ 233344 h 304838"/>
                  <a:gd name="connsiteX304" fmla="*/ 97269 w 304837"/>
                  <a:gd name="connsiteY304" fmla="*/ 211055 h 304838"/>
                  <a:gd name="connsiteX305" fmla="*/ 114128 w 304837"/>
                  <a:gd name="connsiteY305" fmla="*/ 188195 h 304838"/>
                  <a:gd name="connsiteX306" fmla="*/ 148418 w 304837"/>
                  <a:gd name="connsiteY306" fmla="*/ 204083 h 304838"/>
                  <a:gd name="connsiteX307" fmla="*/ 173907 w 304837"/>
                  <a:gd name="connsiteY307" fmla="*/ 185509 h 304838"/>
                  <a:gd name="connsiteX308" fmla="*/ 131559 w 304837"/>
                  <a:gd name="connsiteY308" fmla="*/ 162935 h 304838"/>
                  <a:gd name="connsiteX309" fmla="*/ 131559 w 304837"/>
                  <a:gd name="connsiteY309" fmla="*/ 137160 h 304838"/>
                  <a:gd name="connsiteX310" fmla="*/ 168707 w 304837"/>
                  <a:gd name="connsiteY310" fmla="*/ 116014 h 304838"/>
                  <a:gd name="connsiteX311" fmla="*/ 149333 w 304837"/>
                  <a:gd name="connsiteY311" fmla="*/ 98869 h 304838"/>
                  <a:gd name="connsiteX312" fmla="*/ 119901 w 304837"/>
                  <a:gd name="connsiteY312" fmla="*/ 112757 h 304838"/>
                  <a:gd name="connsiteX313" fmla="*/ 101613 w 304837"/>
                  <a:gd name="connsiteY313" fmla="*/ 90469 h 304838"/>
                  <a:gd name="connsiteX314" fmla="*/ 151162 w 304837"/>
                  <a:gd name="connsiteY314" fmla="*/ 70409 h 304838"/>
                  <a:gd name="connsiteX315" fmla="*/ 205340 w 304837"/>
                  <a:gd name="connsiteY315" fmla="*/ 113557 h 304838"/>
                  <a:gd name="connsiteX316" fmla="*/ 179051 w 304837"/>
                  <a:gd name="connsiteY316" fmla="*/ 148476 h 304838"/>
                  <a:gd name="connsiteX317" fmla="*/ 179051 w 304837"/>
                  <a:gd name="connsiteY317" fmla="*/ 149447 h 304838"/>
                  <a:gd name="connsiteX318" fmla="*/ 210312 w 304837"/>
                  <a:gd name="connsiteY318" fmla="*/ 187852 h 304838"/>
                  <a:gd name="connsiteX319" fmla="*/ 151962 w 304837"/>
                  <a:gd name="connsiteY319" fmla="*/ 233344 h 304838"/>
                  <a:gd name="connsiteX320" fmla="*/ 152419 w 304837"/>
                  <a:gd name="connsiteY320" fmla="*/ 31718 h 304838"/>
                  <a:gd name="connsiteX321" fmla="*/ 31718 w 304837"/>
                  <a:gd name="connsiteY321" fmla="*/ 152419 h 304838"/>
                  <a:gd name="connsiteX322" fmla="*/ 152419 w 304837"/>
                  <a:gd name="connsiteY322" fmla="*/ 273120 h 304838"/>
                  <a:gd name="connsiteX323" fmla="*/ 273120 w 304837"/>
                  <a:gd name="connsiteY323" fmla="*/ 152419 h 304838"/>
                  <a:gd name="connsiteX324" fmla="*/ 152419 w 304837"/>
                  <a:gd name="connsiteY324" fmla="*/ 31718 h 304838"/>
                  <a:gd name="connsiteX325" fmla="*/ 151962 w 304837"/>
                  <a:gd name="connsiteY325" fmla="*/ 233344 h 304838"/>
                  <a:gd name="connsiteX326" fmla="*/ 97269 w 304837"/>
                  <a:gd name="connsiteY326" fmla="*/ 211055 h 304838"/>
                  <a:gd name="connsiteX327" fmla="*/ 114128 w 304837"/>
                  <a:gd name="connsiteY327" fmla="*/ 188195 h 304838"/>
                  <a:gd name="connsiteX328" fmla="*/ 148418 w 304837"/>
                  <a:gd name="connsiteY328" fmla="*/ 204083 h 304838"/>
                  <a:gd name="connsiteX329" fmla="*/ 173907 w 304837"/>
                  <a:gd name="connsiteY329" fmla="*/ 185509 h 304838"/>
                  <a:gd name="connsiteX330" fmla="*/ 131559 w 304837"/>
                  <a:gd name="connsiteY330" fmla="*/ 162935 h 304838"/>
                  <a:gd name="connsiteX331" fmla="*/ 131559 w 304837"/>
                  <a:gd name="connsiteY331" fmla="*/ 137160 h 304838"/>
                  <a:gd name="connsiteX332" fmla="*/ 168707 w 304837"/>
                  <a:gd name="connsiteY332" fmla="*/ 116014 h 304838"/>
                  <a:gd name="connsiteX333" fmla="*/ 149333 w 304837"/>
                  <a:gd name="connsiteY333" fmla="*/ 98869 h 304838"/>
                  <a:gd name="connsiteX334" fmla="*/ 119901 w 304837"/>
                  <a:gd name="connsiteY334" fmla="*/ 112757 h 304838"/>
                  <a:gd name="connsiteX335" fmla="*/ 101613 w 304837"/>
                  <a:gd name="connsiteY335" fmla="*/ 90469 h 304838"/>
                  <a:gd name="connsiteX336" fmla="*/ 151162 w 304837"/>
                  <a:gd name="connsiteY336" fmla="*/ 70409 h 304838"/>
                  <a:gd name="connsiteX337" fmla="*/ 205340 w 304837"/>
                  <a:gd name="connsiteY337" fmla="*/ 113557 h 304838"/>
                  <a:gd name="connsiteX338" fmla="*/ 179051 w 304837"/>
                  <a:gd name="connsiteY338" fmla="*/ 148476 h 304838"/>
                  <a:gd name="connsiteX339" fmla="*/ 179051 w 304837"/>
                  <a:gd name="connsiteY339" fmla="*/ 149447 h 304838"/>
                  <a:gd name="connsiteX340" fmla="*/ 210312 w 304837"/>
                  <a:gd name="connsiteY340" fmla="*/ 187852 h 304838"/>
                  <a:gd name="connsiteX341" fmla="*/ 151962 w 304837"/>
                  <a:gd name="connsiteY341" fmla="*/ 233344 h 304838"/>
                  <a:gd name="connsiteX342" fmla="*/ 152419 w 304837"/>
                  <a:gd name="connsiteY342" fmla="*/ 31718 h 304838"/>
                  <a:gd name="connsiteX343" fmla="*/ 31718 w 304837"/>
                  <a:gd name="connsiteY343" fmla="*/ 152419 h 304838"/>
                  <a:gd name="connsiteX344" fmla="*/ 152419 w 304837"/>
                  <a:gd name="connsiteY344" fmla="*/ 273120 h 304838"/>
                  <a:gd name="connsiteX345" fmla="*/ 273120 w 304837"/>
                  <a:gd name="connsiteY345" fmla="*/ 152419 h 304838"/>
                  <a:gd name="connsiteX346" fmla="*/ 152419 w 304837"/>
                  <a:gd name="connsiteY346" fmla="*/ 31718 h 304838"/>
                  <a:gd name="connsiteX347" fmla="*/ 151962 w 304837"/>
                  <a:gd name="connsiteY347" fmla="*/ 233344 h 304838"/>
                  <a:gd name="connsiteX348" fmla="*/ 97269 w 304837"/>
                  <a:gd name="connsiteY348" fmla="*/ 211055 h 304838"/>
                  <a:gd name="connsiteX349" fmla="*/ 114128 w 304837"/>
                  <a:gd name="connsiteY349" fmla="*/ 188195 h 304838"/>
                  <a:gd name="connsiteX350" fmla="*/ 148418 w 304837"/>
                  <a:gd name="connsiteY350" fmla="*/ 204083 h 304838"/>
                  <a:gd name="connsiteX351" fmla="*/ 173907 w 304837"/>
                  <a:gd name="connsiteY351" fmla="*/ 185509 h 304838"/>
                  <a:gd name="connsiteX352" fmla="*/ 131559 w 304837"/>
                  <a:gd name="connsiteY352" fmla="*/ 162935 h 304838"/>
                  <a:gd name="connsiteX353" fmla="*/ 131559 w 304837"/>
                  <a:gd name="connsiteY353" fmla="*/ 137160 h 304838"/>
                  <a:gd name="connsiteX354" fmla="*/ 168707 w 304837"/>
                  <a:gd name="connsiteY354" fmla="*/ 116014 h 304838"/>
                  <a:gd name="connsiteX355" fmla="*/ 149333 w 304837"/>
                  <a:gd name="connsiteY355" fmla="*/ 98869 h 304838"/>
                  <a:gd name="connsiteX356" fmla="*/ 119901 w 304837"/>
                  <a:gd name="connsiteY356" fmla="*/ 112757 h 304838"/>
                  <a:gd name="connsiteX357" fmla="*/ 101613 w 304837"/>
                  <a:gd name="connsiteY357" fmla="*/ 90469 h 304838"/>
                  <a:gd name="connsiteX358" fmla="*/ 151162 w 304837"/>
                  <a:gd name="connsiteY358" fmla="*/ 70409 h 304838"/>
                  <a:gd name="connsiteX359" fmla="*/ 205340 w 304837"/>
                  <a:gd name="connsiteY359" fmla="*/ 113557 h 304838"/>
                  <a:gd name="connsiteX360" fmla="*/ 179051 w 304837"/>
                  <a:gd name="connsiteY360" fmla="*/ 148476 h 304838"/>
                  <a:gd name="connsiteX361" fmla="*/ 179051 w 304837"/>
                  <a:gd name="connsiteY361" fmla="*/ 149447 h 304838"/>
                  <a:gd name="connsiteX362" fmla="*/ 210312 w 304837"/>
                  <a:gd name="connsiteY362" fmla="*/ 187852 h 304838"/>
                  <a:gd name="connsiteX363" fmla="*/ 151962 w 304837"/>
                  <a:gd name="connsiteY363" fmla="*/ 233344 h 304838"/>
                  <a:gd name="connsiteX364" fmla="*/ 152419 w 304837"/>
                  <a:gd name="connsiteY364" fmla="*/ 31718 h 304838"/>
                  <a:gd name="connsiteX365" fmla="*/ 31718 w 304837"/>
                  <a:gd name="connsiteY365" fmla="*/ 152419 h 304838"/>
                  <a:gd name="connsiteX366" fmla="*/ 152419 w 304837"/>
                  <a:gd name="connsiteY366" fmla="*/ 273120 h 304838"/>
                  <a:gd name="connsiteX367" fmla="*/ 273120 w 304837"/>
                  <a:gd name="connsiteY367" fmla="*/ 152419 h 304838"/>
                  <a:gd name="connsiteX368" fmla="*/ 152419 w 304837"/>
                  <a:gd name="connsiteY368" fmla="*/ 31718 h 304838"/>
                  <a:gd name="connsiteX369" fmla="*/ 151962 w 304837"/>
                  <a:gd name="connsiteY369" fmla="*/ 233344 h 304838"/>
                  <a:gd name="connsiteX370" fmla="*/ 97269 w 304837"/>
                  <a:gd name="connsiteY370" fmla="*/ 211055 h 304838"/>
                  <a:gd name="connsiteX371" fmla="*/ 114128 w 304837"/>
                  <a:gd name="connsiteY371" fmla="*/ 188195 h 304838"/>
                  <a:gd name="connsiteX372" fmla="*/ 148418 w 304837"/>
                  <a:gd name="connsiteY372" fmla="*/ 204083 h 304838"/>
                  <a:gd name="connsiteX373" fmla="*/ 173907 w 304837"/>
                  <a:gd name="connsiteY373" fmla="*/ 185509 h 304838"/>
                  <a:gd name="connsiteX374" fmla="*/ 131559 w 304837"/>
                  <a:gd name="connsiteY374" fmla="*/ 162935 h 304838"/>
                  <a:gd name="connsiteX375" fmla="*/ 131559 w 304837"/>
                  <a:gd name="connsiteY375" fmla="*/ 137160 h 304838"/>
                  <a:gd name="connsiteX376" fmla="*/ 168707 w 304837"/>
                  <a:gd name="connsiteY376" fmla="*/ 116014 h 304838"/>
                  <a:gd name="connsiteX377" fmla="*/ 149333 w 304837"/>
                  <a:gd name="connsiteY377" fmla="*/ 98869 h 304838"/>
                  <a:gd name="connsiteX378" fmla="*/ 119901 w 304837"/>
                  <a:gd name="connsiteY378" fmla="*/ 112757 h 304838"/>
                  <a:gd name="connsiteX379" fmla="*/ 101613 w 304837"/>
                  <a:gd name="connsiteY379" fmla="*/ 90469 h 304838"/>
                  <a:gd name="connsiteX380" fmla="*/ 151162 w 304837"/>
                  <a:gd name="connsiteY380" fmla="*/ 70409 h 304838"/>
                  <a:gd name="connsiteX381" fmla="*/ 205340 w 304837"/>
                  <a:gd name="connsiteY381" fmla="*/ 113557 h 304838"/>
                  <a:gd name="connsiteX382" fmla="*/ 179051 w 304837"/>
                  <a:gd name="connsiteY382" fmla="*/ 148476 h 304838"/>
                  <a:gd name="connsiteX383" fmla="*/ 179051 w 304837"/>
                  <a:gd name="connsiteY383" fmla="*/ 149447 h 304838"/>
                  <a:gd name="connsiteX384" fmla="*/ 210312 w 304837"/>
                  <a:gd name="connsiteY384" fmla="*/ 187852 h 304838"/>
                  <a:gd name="connsiteX385" fmla="*/ 151962 w 304837"/>
                  <a:gd name="connsiteY385" fmla="*/ 233344 h 304838"/>
                  <a:gd name="connsiteX386" fmla="*/ 152419 w 304837"/>
                  <a:gd name="connsiteY386" fmla="*/ 31718 h 304838"/>
                  <a:gd name="connsiteX387" fmla="*/ 31718 w 304837"/>
                  <a:gd name="connsiteY387" fmla="*/ 152419 h 304838"/>
                  <a:gd name="connsiteX388" fmla="*/ 152419 w 304837"/>
                  <a:gd name="connsiteY388" fmla="*/ 273120 h 304838"/>
                  <a:gd name="connsiteX389" fmla="*/ 273120 w 304837"/>
                  <a:gd name="connsiteY389" fmla="*/ 152419 h 304838"/>
                  <a:gd name="connsiteX390" fmla="*/ 152419 w 304837"/>
                  <a:gd name="connsiteY390" fmla="*/ 31718 h 304838"/>
                  <a:gd name="connsiteX391" fmla="*/ 151962 w 304837"/>
                  <a:gd name="connsiteY391" fmla="*/ 233344 h 304838"/>
                  <a:gd name="connsiteX392" fmla="*/ 97269 w 304837"/>
                  <a:gd name="connsiteY392" fmla="*/ 211055 h 304838"/>
                  <a:gd name="connsiteX393" fmla="*/ 114128 w 304837"/>
                  <a:gd name="connsiteY393" fmla="*/ 188195 h 304838"/>
                  <a:gd name="connsiteX394" fmla="*/ 148418 w 304837"/>
                  <a:gd name="connsiteY394" fmla="*/ 204083 h 304838"/>
                  <a:gd name="connsiteX395" fmla="*/ 173907 w 304837"/>
                  <a:gd name="connsiteY395" fmla="*/ 185509 h 304838"/>
                  <a:gd name="connsiteX396" fmla="*/ 131559 w 304837"/>
                  <a:gd name="connsiteY396" fmla="*/ 162935 h 304838"/>
                  <a:gd name="connsiteX397" fmla="*/ 131559 w 304837"/>
                  <a:gd name="connsiteY397" fmla="*/ 137160 h 304838"/>
                  <a:gd name="connsiteX398" fmla="*/ 168707 w 304837"/>
                  <a:gd name="connsiteY398" fmla="*/ 116014 h 304838"/>
                  <a:gd name="connsiteX399" fmla="*/ 149333 w 304837"/>
                  <a:gd name="connsiteY399" fmla="*/ 98869 h 304838"/>
                  <a:gd name="connsiteX400" fmla="*/ 119901 w 304837"/>
                  <a:gd name="connsiteY400" fmla="*/ 112757 h 304838"/>
                  <a:gd name="connsiteX401" fmla="*/ 101613 w 304837"/>
                  <a:gd name="connsiteY401" fmla="*/ 90469 h 304838"/>
                  <a:gd name="connsiteX402" fmla="*/ 151162 w 304837"/>
                  <a:gd name="connsiteY402" fmla="*/ 70409 h 304838"/>
                  <a:gd name="connsiteX403" fmla="*/ 205340 w 304837"/>
                  <a:gd name="connsiteY403" fmla="*/ 113557 h 304838"/>
                  <a:gd name="connsiteX404" fmla="*/ 179051 w 304837"/>
                  <a:gd name="connsiteY404" fmla="*/ 148476 h 304838"/>
                  <a:gd name="connsiteX405" fmla="*/ 179051 w 304837"/>
                  <a:gd name="connsiteY405" fmla="*/ 149447 h 304838"/>
                  <a:gd name="connsiteX406" fmla="*/ 210312 w 304837"/>
                  <a:gd name="connsiteY406" fmla="*/ 187852 h 304838"/>
                  <a:gd name="connsiteX407" fmla="*/ 151962 w 304837"/>
                  <a:gd name="connsiteY407" fmla="*/ 233344 h 304838"/>
                  <a:gd name="connsiteX408" fmla="*/ 152419 w 304837"/>
                  <a:gd name="connsiteY408" fmla="*/ 31718 h 304838"/>
                  <a:gd name="connsiteX409" fmla="*/ 31718 w 304837"/>
                  <a:gd name="connsiteY409" fmla="*/ 152419 h 304838"/>
                  <a:gd name="connsiteX410" fmla="*/ 152419 w 304837"/>
                  <a:gd name="connsiteY410" fmla="*/ 273120 h 304838"/>
                  <a:gd name="connsiteX411" fmla="*/ 273120 w 304837"/>
                  <a:gd name="connsiteY411" fmla="*/ 152419 h 304838"/>
                  <a:gd name="connsiteX412" fmla="*/ 152419 w 304837"/>
                  <a:gd name="connsiteY412" fmla="*/ 31718 h 304838"/>
                  <a:gd name="connsiteX413" fmla="*/ 151962 w 304837"/>
                  <a:gd name="connsiteY413" fmla="*/ 233344 h 304838"/>
                  <a:gd name="connsiteX414" fmla="*/ 97269 w 304837"/>
                  <a:gd name="connsiteY414" fmla="*/ 211055 h 304838"/>
                  <a:gd name="connsiteX415" fmla="*/ 114128 w 304837"/>
                  <a:gd name="connsiteY415" fmla="*/ 188195 h 304838"/>
                  <a:gd name="connsiteX416" fmla="*/ 148418 w 304837"/>
                  <a:gd name="connsiteY416" fmla="*/ 204083 h 304838"/>
                  <a:gd name="connsiteX417" fmla="*/ 173907 w 304837"/>
                  <a:gd name="connsiteY417" fmla="*/ 185509 h 304838"/>
                  <a:gd name="connsiteX418" fmla="*/ 131559 w 304837"/>
                  <a:gd name="connsiteY418" fmla="*/ 162935 h 304838"/>
                  <a:gd name="connsiteX419" fmla="*/ 131559 w 304837"/>
                  <a:gd name="connsiteY419" fmla="*/ 137160 h 304838"/>
                  <a:gd name="connsiteX420" fmla="*/ 168707 w 304837"/>
                  <a:gd name="connsiteY420" fmla="*/ 116014 h 304838"/>
                  <a:gd name="connsiteX421" fmla="*/ 149333 w 304837"/>
                  <a:gd name="connsiteY421" fmla="*/ 98869 h 304838"/>
                  <a:gd name="connsiteX422" fmla="*/ 119901 w 304837"/>
                  <a:gd name="connsiteY422" fmla="*/ 112757 h 304838"/>
                  <a:gd name="connsiteX423" fmla="*/ 101613 w 304837"/>
                  <a:gd name="connsiteY423" fmla="*/ 90469 h 304838"/>
                  <a:gd name="connsiteX424" fmla="*/ 151162 w 304837"/>
                  <a:gd name="connsiteY424" fmla="*/ 70409 h 304838"/>
                  <a:gd name="connsiteX425" fmla="*/ 205340 w 304837"/>
                  <a:gd name="connsiteY425" fmla="*/ 113557 h 304838"/>
                  <a:gd name="connsiteX426" fmla="*/ 179051 w 304837"/>
                  <a:gd name="connsiteY426" fmla="*/ 148476 h 304838"/>
                  <a:gd name="connsiteX427" fmla="*/ 179051 w 304837"/>
                  <a:gd name="connsiteY427" fmla="*/ 149447 h 304838"/>
                  <a:gd name="connsiteX428" fmla="*/ 210312 w 304837"/>
                  <a:gd name="connsiteY428" fmla="*/ 187852 h 304838"/>
                  <a:gd name="connsiteX429" fmla="*/ 151962 w 304837"/>
                  <a:gd name="connsiteY429" fmla="*/ 233344 h 304838"/>
                  <a:gd name="connsiteX430" fmla="*/ 152419 w 304837"/>
                  <a:gd name="connsiteY430" fmla="*/ 31718 h 304838"/>
                  <a:gd name="connsiteX431" fmla="*/ 31718 w 304837"/>
                  <a:gd name="connsiteY431" fmla="*/ 152419 h 304838"/>
                  <a:gd name="connsiteX432" fmla="*/ 152419 w 304837"/>
                  <a:gd name="connsiteY432" fmla="*/ 273120 h 304838"/>
                  <a:gd name="connsiteX433" fmla="*/ 273120 w 304837"/>
                  <a:gd name="connsiteY433" fmla="*/ 152419 h 304838"/>
                  <a:gd name="connsiteX434" fmla="*/ 152419 w 304837"/>
                  <a:gd name="connsiteY434" fmla="*/ 31718 h 304838"/>
                  <a:gd name="connsiteX435" fmla="*/ 151962 w 304837"/>
                  <a:gd name="connsiteY435" fmla="*/ 233344 h 304838"/>
                  <a:gd name="connsiteX436" fmla="*/ 97269 w 304837"/>
                  <a:gd name="connsiteY436" fmla="*/ 211055 h 304838"/>
                  <a:gd name="connsiteX437" fmla="*/ 114128 w 304837"/>
                  <a:gd name="connsiteY437" fmla="*/ 188195 h 304838"/>
                  <a:gd name="connsiteX438" fmla="*/ 148418 w 304837"/>
                  <a:gd name="connsiteY438" fmla="*/ 204083 h 304838"/>
                  <a:gd name="connsiteX439" fmla="*/ 173907 w 304837"/>
                  <a:gd name="connsiteY439" fmla="*/ 185509 h 304838"/>
                  <a:gd name="connsiteX440" fmla="*/ 131559 w 304837"/>
                  <a:gd name="connsiteY440" fmla="*/ 162935 h 304838"/>
                  <a:gd name="connsiteX441" fmla="*/ 131559 w 304837"/>
                  <a:gd name="connsiteY441" fmla="*/ 137160 h 304838"/>
                  <a:gd name="connsiteX442" fmla="*/ 168707 w 304837"/>
                  <a:gd name="connsiteY442" fmla="*/ 116014 h 304838"/>
                  <a:gd name="connsiteX443" fmla="*/ 149333 w 304837"/>
                  <a:gd name="connsiteY443" fmla="*/ 98869 h 304838"/>
                  <a:gd name="connsiteX444" fmla="*/ 119901 w 304837"/>
                  <a:gd name="connsiteY444" fmla="*/ 112757 h 304838"/>
                  <a:gd name="connsiteX445" fmla="*/ 101613 w 304837"/>
                  <a:gd name="connsiteY445" fmla="*/ 90469 h 304838"/>
                  <a:gd name="connsiteX446" fmla="*/ 151162 w 304837"/>
                  <a:gd name="connsiteY446" fmla="*/ 70409 h 304838"/>
                  <a:gd name="connsiteX447" fmla="*/ 205340 w 304837"/>
                  <a:gd name="connsiteY447" fmla="*/ 113557 h 304838"/>
                  <a:gd name="connsiteX448" fmla="*/ 179051 w 304837"/>
                  <a:gd name="connsiteY448" fmla="*/ 148476 h 304838"/>
                  <a:gd name="connsiteX449" fmla="*/ 179051 w 304837"/>
                  <a:gd name="connsiteY449" fmla="*/ 149447 h 304838"/>
                  <a:gd name="connsiteX450" fmla="*/ 210312 w 304837"/>
                  <a:gd name="connsiteY450" fmla="*/ 187852 h 304838"/>
                  <a:gd name="connsiteX451" fmla="*/ 151962 w 304837"/>
                  <a:gd name="connsiteY451" fmla="*/ 233344 h 304838"/>
                  <a:gd name="connsiteX452" fmla="*/ 152419 w 304837"/>
                  <a:gd name="connsiteY452" fmla="*/ 31718 h 304838"/>
                  <a:gd name="connsiteX453" fmla="*/ 31718 w 304837"/>
                  <a:gd name="connsiteY453" fmla="*/ 152419 h 304838"/>
                  <a:gd name="connsiteX454" fmla="*/ 152419 w 304837"/>
                  <a:gd name="connsiteY454" fmla="*/ 273120 h 304838"/>
                  <a:gd name="connsiteX455" fmla="*/ 273120 w 304837"/>
                  <a:gd name="connsiteY455" fmla="*/ 152419 h 304838"/>
                  <a:gd name="connsiteX456" fmla="*/ 152419 w 304837"/>
                  <a:gd name="connsiteY456" fmla="*/ 31718 h 304838"/>
                  <a:gd name="connsiteX457" fmla="*/ 151962 w 304837"/>
                  <a:gd name="connsiteY457" fmla="*/ 233344 h 304838"/>
                  <a:gd name="connsiteX458" fmla="*/ 97269 w 304837"/>
                  <a:gd name="connsiteY458" fmla="*/ 211055 h 304838"/>
                  <a:gd name="connsiteX459" fmla="*/ 114128 w 304837"/>
                  <a:gd name="connsiteY459" fmla="*/ 188195 h 304838"/>
                  <a:gd name="connsiteX460" fmla="*/ 148418 w 304837"/>
                  <a:gd name="connsiteY460" fmla="*/ 204083 h 304838"/>
                  <a:gd name="connsiteX461" fmla="*/ 173907 w 304837"/>
                  <a:gd name="connsiteY461" fmla="*/ 185509 h 304838"/>
                  <a:gd name="connsiteX462" fmla="*/ 131559 w 304837"/>
                  <a:gd name="connsiteY462" fmla="*/ 162935 h 304838"/>
                  <a:gd name="connsiteX463" fmla="*/ 131559 w 304837"/>
                  <a:gd name="connsiteY463" fmla="*/ 137160 h 304838"/>
                  <a:gd name="connsiteX464" fmla="*/ 168707 w 304837"/>
                  <a:gd name="connsiteY464" fmla="*/ 116014 h 304838"/>
                  <a:gd name="connsiteX465" fmla="*/ 149333 w 304837"/>
                  <a:gd name="connsiteY465" fmla="*/ 98869 h 304838"/>
                  <a:gd name="connsiteX466" fmla="*/ 119901 w 304837"/>
                  <a:gd name="connsiteY466" fmla="*/ 112757 h 304838"/>
                  <a:gd name="connsiteX467" fmla="*/ 101613 w 304837"/>
                  <a:gd name="connsiteY467" fmla="*/ 90469 h 304838"/>
                  <a:gd name="connsiteX468" fmla="*/ 151162 w 304837"/>
                  <a:gd name="connsiteY468" fmla="*/ 70409 h 304838"/>
                  <a:gd name="connsiteX469" fmla="*/ 205340 w 304837"/>
                  <a:gd name="connsiteY469" fmla="*/ 113557 h 304838"/>
                  <a:gd name="connsiteX470" fmla="*/ 179051 w 304837"/>
                  <a:gd name="connsiteY470" fmla="*/ 148476 h 304838"/>
                  <a:gd name="connsiteX471" fmla="*/ 179051 w 304837"/>
                  <a:gd name="connsiteY471" fmla="*/ 149447 h 304838"/>
                  <a:gd name="connsiteX472" fmla="*/ 210312 w 304837"/>
                  <a:gd name="connsiteY472" fmla="*/ 187852 h 304838"/>
                  <a:gd name="connsiteX473" fmla="*/ 151962 w 304837"/>
                  <a:gd name="connsiteY473" fmla="*/ 233344 h 304838"/>
                  <a:gd name="connsiteX474" fmla="*/ 152419 w 304837"/>
                  <a:gd name="connsiteY474" fmla="*/ 31718 h 304838"/>
                  <a:gd name="connsiteX475" fmla="*/ 31718 w 304837"/>
                  <a:gd name="connsiteY475" fmla="*/ 152419 h 304838"/>
                  <a:gd name="connsiteX476" fmla="*/ 152419 w 304837"/>
                  <a:gd name="connsiteY476" fmla="*/ 273120 h 304838"/>
                  <a:gd name="connsiteX477" fmla="*/ 273120 w 304837"/>
                  <a:gd name="connsiteY477" fmla="*/ 152419 h 304838"/>
                  <a:gd name="connsiteX478" fmla="*/ 152419 w 304837"/>
                  <a:gd name="connsiteY478" fmla="*/ 31718 h 304838"/>
                  <a:gd name="connsiteX479" fmla="*/ 151962 w 304837"/>
                  <a:gd name="connsiteY479" fmla="*/ 233344 h 304838"/>
                  <a:gd name="connsiteX480" fmla="*/ 97269 w 304837"/>
                  <a:gd name="connsiteY480" fmla="*/ 211055 h 304838"/>
                  <a:gd name="connsiteX481" fmla="*/ 114128 w 304837"/>
                  <a:gd name="connsiteY481" fmla="*/ 188195 h 304838"/>
                  <a:gd name="connsiteX482" fmla="*/ 148418 w 304837"/>
                  <a:gd name="connsiteY482" fmla="*/ 204083 h 304838"/>
                  <a:gd name="connsiteX483" fmla="*/ 173907 w 304837"/>
                  <a:gd name="connsiteY483" fmla="*/ 185509 h 304838"/>
                  <a:gd name="connsiteX484" fmla="*/ 131559 w 304837"/>
                  <a:gd name="connsiteY484" fmla="*/ 162935 h 304838"/>
                  <a:gd name="connsiteX485" fmla="*/ 131559 w 304837"/>
                  <a:gd name="connsiteY485" fmla="*/ 137160 h 304838"/>
                  <a:gd name="connsiteX486" fmla="*/ 168707 w 304837"/>
                  <a:gd name="connsiteY486" fmla="*/ 116014 h 304838"/>
                  <a:gd name="connsiteX487" fmla="*/ 149333 w 304837"/>
                  <a:gd name="connsiteY487" fmla="*/ 98869 h 304838"/>
                  <a:gd name="connsiteX488" fmla="*/ 119901 w 304837"/>
                  <a:gd name="connsiteY488" fmla="*/ 112757 h 304838"/>
                  <a:gd name="connsiteX489" fmla="*/ 101613 w 304837"/>
                  <a:gd name="connsiteY489" fmla="*/ 90469 h 304838"/>
                  <a:gd name="connsiteX490" fmla="*/ 151162 w 304837"/>
                  <a:gd name="connsiteY490" fmla="*/ 70409 h 304838"/>
                  <a:gd name="connsiteX491" fmla="*/ 205340 w 304837"/>
                  <a:gd name="connsiteY491" fmla="*/ 113557 h 304838"/>
                  <a:gd name="connsiteX492" fmla="*/ 179051 w 304837"/>
                  <a:gd name="connsiteY492" fmla="*/ 148476 h 304838"/>
                  <a:gd name="connsiteX493" fmla="*/ 179051 w 304837"/>
                  <a:gd name="connsiteY493" fmla="*/ 149447 h 304838"/>
                  <a:gd name="connsiteX494" fmla="*/ 210312 w 304837"/>
                  <a:gd name="connsiteY494" fmla="*/ 187852 h 304838"/>
                  <a:gd name="connsiteX495" fmla="*/ 151962 w 304837"/>
                  <a:gd name="connsiteY495" fmla="*/ 233344 h 304838"/>
                  <a:gd name="connsiteX496" fmla="*/ 152419 w 304837"/>
                  <a:gd name="connsiteY496" fmla="*/ 31718 h 304838"/>
                  <a:gd name="connsiteX497" fmla="*/ 31718 w 304837"/>
                  <a:gd name="connsiteY497" fmla="*/ 152419 h 304838"/>
                  <a:gd name="connsiteX498" fmla="*/ 152419 w 304837"/>
                  <a:gd name="connsiteY498" fmla="*/ 273120 h 304838"/>
                  <a:gd name="connsiteX499" fmla="*/ 273120 w 304837"/>
                  <a:gd name="connsiteY499" fmla="*/ 152419 h 304838"/>
                  <a:gd name="connsiteX500" fmla="*/ 152419 w 304837"/>
                  <a:gd name="connsiteY500" fmla="*/ 31718 h 304838"/>
                  <a:gd name="connsiteX501" fmla="*/ 151962 w 304837"/>
                  <a:gd name="connsiteY501" fmla="*/ 233344 h 304838"/>
                  <a:gd name="connsiteX502" fmla="*/ 97269 w 304837"/>
                  <a:gd name="connsiteY502" fmla="*/ 211055 h 304838"/>
                  <a:gd name="connsiteX503" fmla="*/ 114128 w 304837"/>
                  <a:gd name="connsiteY503" fmla="*/ 188195 h 304838"/>
                  <a:gd name="connsiteX504" fmla="*/ 148418 w 304837"/>
                  <a:gd name="connsiteY504" fmla="*/ 204083 h 304838"/>
                  <a:gd name="connsiteX505" fmla="*/ 173907 w 304837"/>
                  <a:gd name="connsiteY505" fmla="*/ 185509 h 304838"/>
                  <a:gd name="connsiteX506" fmla="*/ 131559 w 304837"/>
                  <a:gd name="connsiteY506" fmla="*/ 162935 h 304838"/>
                  <a:gd name="connsiteX507" fmla="*/ 131559 w 304837"/>
                  <a:gd name="connsiteY507" fmla="*/ 137160 h 304838"/>
                  <a:gd name="connsiteX508" fmla="*/ 168707 w 304837"/>
                  <a:gd name="connsiteY508" fmla="*/ 116014 h 304838"/>
                  <a:gd name="connsiteX509" fmla="*/ 149333 w 304837"/>
                  <a:gd name="connsiteY509" fmla="*/ 98869 h 304838"/>
                  <a:gd name="connsiteX510" fmla="*/ 119901 w 304837"/>
                  <a:gd name="connsiteY510" fmla="*/ 112757 h 304838"/>
                  <a:gd name="connsiteX511" fmla="*/ 101613 w 304837"/>
                  <a:gd name="connsiteY511" fmla="*/ 90469 h 304838"/>
                  <a:gd name="connsiteX512" fmla="*/ 151162 w 304837"/>
                  <a:gd name="connsiteY512" fmla="*/ 70409 h 304838"/>
                  <a:gd name="connsiteX513" fmla="*/ 205340 w 304837"/>
                  <a:gd name="connsiteY513" fmla="*/ 113557 h 304838"/>
                  <a:gd name="connsiteX514" fmla="*/ 179051 w 304837"/>
                  <a:gd name="connsiteY514" fmla="*/ 148476 h 304838"/>
                  <a:gd name="connsiteX515" fmla="*/ 179051 w 304837"/>
                  <a:gd name="connsiteY515" fmla="*/ 149447 h 304838"/>
                  <a:gd name="connsiteX516" fmla="*/ 210312 w 304837"/>
                  <a:gd name="connsiteY516" fmla="*/ 187852 h 304838"/>
                  <a:gd name="connsiteX517" fmla="*/ 151962 w 304837"/>
                  <a:gd name="connsiteY517" fmla="*/ 233344 h 304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</a:cxnLst>
                <a:rect l="l" t="t" r="r" b="b"/>
                <a:pathLst>
                  <a:path w="304837" h="304838"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0"/>
                    </a:moveTo>
                    <a:cubicBezTo>
                      <a:pt x="68243" y="0"/>
                      <a:pt x="0" y="68243"/>
                      <a:pt x="0" y="152419"/>
                    </a:cubicBezTo>
                    <a:cubicBezTo>
                      <a:pt x="0" y="236595"/>
                      <a:pt x="68243" y="304838"/>
                      <a:pt x="152419" y="304838"/>
                    </a:cubicBezTo>
                    <a:cubicBezTo>
                      <a:pt x="236595" y="304838"/>
                      <a:pt x="304838" y="236595"/>
                      <a:pt x="304838" y="152419"/>
                    </a:cubicBezTo>
                    <a:cubicBezTo>
                      <a:pt x="304872" y="68271"/>
                      <a:pt x="236681" y="29"/>
                      <a:pt x="152533" y="0"/>
                    </a:cubicBezTo>
                    <a:cubicBezTo>
                      <a:pt x="152493" y="0"/>
                      <a:pt x="152459" y="0"/>
                      <a:pt x="152419" y="0"/>
                    </a:cubicBezTo>
                    <a:close/>
                    <a:moveTo>
                      <a:pt x="152419" y="285750"/>
                    </a:moveTo>
                    <a:cubicBezTo>
                      <a:pt x="78753" y="285779"/>
                      <a:pt x="19008" y="226085"/>
                      <a:pt x="18974" y="152419"/>
                    </a:cubicBezTo>
                    <a:cubicBezTo>
                      <a:pt x="18945" y="78753"/>
                      <a:pt x="78638" y="19008"/>
                      <a:pt x="152305" y="18974"/>
                    </a:cubicBezTo>
                    <a:cubicBezTo>
                      <a:pt x="225971" y="18945"/>
                      <a:pt x="285721" y="78638"/>
                      <a:pt x="285750" y="152305"/>
                    </a:cubicBezTo>
                    <a:cubicBezTo>
                      <a:pt x="285750" y="152345"/>
                      <a:pt x="285750" y="152379"/>
                      <a:pt x="285750" y="152419"/>
                    </a:cubicBezTo>
                    <a:cubicBezTo>
                      <a:pt x="285653" y="226017"/>
                      <a:pt x="226017" y="285659"/>
                      <a:pt x="152419" y="285750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  <a:moveTo>
                      <a:pt x="152419" y="31718"/>
                    </a:moveTo>
                    <a:cubicBezTo>
                      <a:pt x="85759" y="31718"/>
                      <a:pt x="31718" y="85759"/>
                      <a:pt x="31718" y="152419"/>
                    </a:cubicBezTo>
                    <a:cubicBezTo>
                      <a:pt x="31718" y="219079"/>
                      <a:pt x="85759" y="273120"/>
                      <a:pt x="152419" y="273120"/>
                    </a:cubicBezTo>
                    <a:cubicBezTo>
                      <a:pt x="219079" y="273120"/>
                      <a:pt x="273120" y="219079"/>
                      <a:pt x="273120" y="152419"/>
                    </a:cubicBezTo>
                    <a:cubicBezTo>
                      <a:pt x="273057" y="85782"/>
                      <a:pt x="219056" y="31781"/>
                      <a:pt x="152419" y="31718"/>
                    </a:cubicBezTo>
                    <a:close/>
                    <a:moveTo>
                      <a:pt x="151962" y="233344"/>
                    </a:moveTo>
                    <a:cubicBezTo>
                      <a:pt x="126530" y="233344"/>
                      <a:pt x="108585" y="224428"/>
                      <a:pt x="97269" y="211055"/>
                    </a:cubicBezTo>
                    <a:lnTo>
                      <a:pt x="114128" y="188195"/>
                    </a:lnTo>
                    <a:cubicBezTo>
                      <a:pt x="123021" y="197796"/>
                      <a:pt x="135343" y="203505"/>
                      <a:pt x="148418" y="204083"/>
                    </a:cubicBezTo>
                    <a:cubicBezTo>
                      <a:pt x="163735" y="204083"/>
                      <a:pt x="173907" y="197339"/>
                      <a:pt x="173907" y="185509"/>
                    </a:cubicBezTo>
                    <a:cubicBezTo>
                      <a:pt x="173907" y="171622"/>
                      <a:pt x="165735" y="162935"/>
                      <a:pt x="131559" y="162935"/>
                    </a:cubicBezTo>
                    <a:lnTo>
                      <a:pt x="131559" y="137160"/>
                    </a:lnTo>
                    <a:cubicBezTo>
                      <a:pt x="160134" y="137160"/>
                      <a:pt x="168707" y="128702"/>
                      <a:pt x="168707" y="116014"/>
                    </a:cubicBezTo>
                    <a:cubicBezTo>
                      <a:pt x="168707" y="105156"/>
                      <a:pt x="161734" y="98869"/>
                      <a:pt x="149333" y="98869"/>
                    </a:cubicBezTo>
                    <a:cubicBezTo>
                      <a:pt x="137903" y="98869"/>
                      <a:pt x="129845" y="104127"/>
                      <a:pt x="119901" y="112757"/>
                    </a:cubicBezTo>
                    <a:lnTo>
                      <a:pt x="101613" y="90469"/>
                    </a:lnTo>
                    <a:cubicBezTo>
                      <a:pt x="115049" y="77838"/>
                      <a:pt x="132719" y="70683"/>
                      <a:pt x="151162" y="70409"/>
                    </a:cubicBezTo>
                    <a:cubicBezTo>
                      <a:pt x="183566" y="70409"/>
                      <a:pt x="205340" y="86011"/>
                      <a:pt x="205340" y="113557"/>
                    </a:cubicBezTo>
                    <a:cubicBezTo>
                      <a:pt x="205340" y="129845"/>
                      <a:pt x="195910" y="141275"/>
                      <a:pt x="179051" y="148476"/>
                    </a:cubicBezTo>
                    <a:lnTo>
                      <a:pt x="179051" y="149447"/>
                    </a:lnTo>
                    <a:cubicBezTo>
                      <a:pt x="197168" y="154705"/>
                      <a:pt x="210312" y="167564"/>
                      <a:pt x="210312" y="187852"/>
                    </a:cubicBezTo>
                    <a:cubicBezTo>
                      <a:pt x="210426" y="216770"/>
                      <a:pt x="183680" y="233344"/>
                      <a:pt x="151962" y="2333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8" name="任意多边形: 形状 17"/>
            <p:cNvSpPr/>
            <p:nvPr/>
          </p:nvSpPr>
          <p:spPr>
            <a:xfrm flipH="1">
              <a:off x="5799889" y="1972844"/>
              <a:ext cx="618298" cy="104529"/>
            </a:xfrm>
            <a:custGeom>
              <a:avLst/>
              <a:gdLst>
                <a:gd name="connsiteX0" fmla="*/ 0 w 1463040"/>
                <a:gd name="connsiteY0" fmla="*/ 499872 h 499872"/>
                <a:gd name="connsiteX1" fmla="*/ 499872 w 1463040"/>
                <a:gd name="connsiteY1" fmla="*/ 0 h 499872"/>
                <a:gd name="connsiteX2" fmla="*/ 1463040 w 1463040"/>
                <a:gd name="connsiteY2" fmla="*/ 0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3040" h="499872">
                  <a:moveTo>
                    <a:pt x="0" y="499872"/>
                  </a:moveTo>
                  <a:lnTo>
                    <a:pt x="499872" y="0"/>
                  </a:lnTo>
                  <a:lnTo>
                    <a:pt x="146304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 flipH="1" flipV="1">
              <a:off x="5799889" y="4779547"/>
              <a:ext cx="618298" cy="104529"/>
            </a:xfrm>
            <a:custGeom>
              <a:avLst/>
              <a:gdLst>
                <a:gd name="connsiteX0" fmla="*/ 0 w 1463040"/>
                <a:gd name="connsiteY0" fmla="*/ 499872 h 499872"/>
                <a:gd name="connsiteX1" fmla="*/ 499872 w 1463040"/>
                <a:gd name="connsiteY1" fmla="*/ 0 h 499872"/>
                <a:gd name="connsiteX2" fmla="*/ 1463040 w 1463040"/>
                <a:gd name="connsiteY2" fmla="*/ 0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3040" h="499872">
                  <a:moveTo>
                    <a:pt x="0" y="499872"/>
                  </a:moveTo>
                  <a:lnTo>
                    <a:pt x="499872" y="0"/>
                  </a:lnTo>
                  <a:lnTo>
                    <a:pt x="146304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281388" y="1465379"/>
            <a:ext cx="48196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使用SELECT语句实现与JOIN等价的功能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301870" y="1818338"/>
            <a:ext cx="4374193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针对本实验的特定应用场景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通过先对多个表进行笛卡尔积，然后在需要连接的属性上用WHERE语句判断相等性以选出目标元组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81388" y="3115605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实现思路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01865" y="3468370"/>
            <a:ext cx="479996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将table1和table2分别在column1和column2上进行连接SELECT * FROM table1, table2 WHERE table1.column = table2.column; 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SQL语句的实现代码展示了这种连接方法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81388" y="4765831"/>
            <a:ext cx="27292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实验代码中的元组定义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菱形 28"/>
          <p:cNvSpPr/>
          <p:nvPr/>
        </p:nvSpPr>
        <p:spPr>
          <a:xfrm>
            <a:off x="551680" y="5568587"/>
            <a:ext cx="178904" cy="178904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01870" y="5118790"/>
            <a:ext cx="437419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每个元组包含三个属性：trajectory_id（轨迹ID）、user_id（用户ID）和trajectory（轨迹）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轨迹是一个字符串，表示相邻两点的经纬度信息，格式为“经度1-纬度1-经度2-纬度2”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-230114" y="4300061"/>
            <a:ext cx="7788382" cy="8216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buSzPct val="25000"/>
              <a:defRPr/>
            </a:pPr>
            <a:r>
              <a:rPr lang="en-US" altLang="zh-CN" sz="66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SQL                                                </a:t>
            </a:r>
            <a:endParaRPr lang="en-US" altLang="zh-CN" sz="66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r>
              <a:rPr lang="en-US" altLang="zh-CN" sz="66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PARSING</a:t>
            </a:r>
            <a:endParaRPr lang="en-US" altLang="zh-CN" sz="6600" u="sng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r>
              <a:rPr lang="en-US" altLang="zh-CN" sz="6600" u="sng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x</a:t>
            </a:r>
            <a:endParaRPr lang="en-US" altLang="zh-CN" sz="6600" u="sng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endParaRPr lang="en-US" altLang="zh-CN" sz="6600" u="sng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r>
              <a:rPr lang="en-US" altLang="zh-CN" sz="66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BLE</a:t>
            </a:r>
            <a:endParaRPr lang="en-US" altLang="zh-CN" sz="66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endParaRPr lang="en-US" altLang="zh-CN" sz="66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  <a:p>
            <a:pPr defTabSz="913765">
              <a:buSzPct val="25000"/>
              <a:defRPr/>
            </a:pPr>
            <a:r>
              <a:rPr lang="en-US" altLang="zh-CN" sz="66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MSAND REFLECTIO</a:t>
            </a:r>
            <a:endParaRPr lang="zh-CN" altLang="en-US" sz="66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32" name="L 形 31"/>
          <p:cNvSpPr/>
          <p:nvPr/>
        </p:nvSpPr>
        <p:spPr>
          <a:xfrm rot="2700000" flipH="1">
            <a:off x="11550063" y="6041046"/>
            <a:ext cx="252000" cy="2520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6255" y="1410335"/>
            <a:ext cx="46577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实现SQL解析中的对象JOIN操作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L 形 39"/>
          <p:cNvSpPr/>
          <p:nvPr/>
        </p:nvSpPr>
        <p:spPr>
          <a:xfrm rot="2700000" flipH="1">
            <a:off x="11550063" y="426192"/>
            <a:ext cx="252000" cy="252000"/>
          </a:xfrm>
          <a:prstGeom prst="corne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815" y="2055495"/>
            <a:ext cx="4224020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在SQL中，JOIN语句将一个或多个表的列组合成一个新表。该操作对应于关系代数中的联接操作，即联接将两个表拼接在一起，并将具有匹配字段的记录放在同一行上。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JOIN操作包括 INNER、LEFT OUTER、RIGHT OUTER、FULL OUTER和CROSS。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22" grpId="0"/>
      <p:bldP spid="24" grpId="0"/>
      <p:bldP spid="25" grpId="0"/>
      <p:bldP spid="27" grpId="0"/>
      <p:bldP spid="28" grpId="0"/>
      <p:bldP spid="29" grpId="0" bldLvl="0" animBg="1"/>
      <p:bldP spid="30" grpId="0"/>
      <p:bldP spid="31" grpId="0"/>
      <p:bldP spid="32" grpId="0" bldLvl="0" animBg="1"/>
      <p:bldP spid="33" grpId="0"/>
      <p:bldP spid="40" grpId="0" bldLvl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 grainSize="30"/>
                    </a14:imgEffect>
                  </a14:imgLayer>
                </a14:imgProps>
              </a:ext>
            </a:extLst>
          </a:blip>
          <a:srcRect b="1569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677" y="511811"/>
            <a:ext cx="11156647" cy="583437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-3232149" y="5826857"/>
            <a:ext cx="13956664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3765">
              <a:buSzPct val="25000"/>
              <a:defRPr/>
            </a:pPr>
            <a:r>
              <a:rPr lang="en-US" altLang="zh-CN" sz="8800" dirty="0">
                <a:solidFill>
                  <a:schemeClr val="accent1">
                    <a:alpha val="5000"/>
                  </a:schemeClr>
                </a:solidFill>
                <a:latin typeface="+mj-lt"/>
                <a:cs typeface="+mn-ea"/>
                <a:sym typeface="+mn-lt"/>
              </a:rPr>
              <a:t>SQL PARSING</a:t>
            </a:r>
            <a:endParaRPr lang="en-US" altLang="zh-CN" sz="8800" dirty="0">
              <a:solidFill>
                <a:schemeClr val="accent1">
                  <a:alpha val="5000"/>
                </a:schemeClr>
              </a:solidFill>
              <a:latin typeface="+mj-lt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1603" y="571265"/>
            <a:ext cx="370554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SQL</a:t>
            </a:r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解析</a:t>
            </a:r>
            <a:endParaRPr lang="zh-CN" altLang="en-US" sz="32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955107" y="473334"/>
            <a:ext cx="648000" cy="7885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55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61720" y="1609725"/>
            <a:ext cx="10436225" cy="4399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TJoinSelect类实现文件：TJoinSelect.java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通过重写intersect函数实现trajectory之间的连接操作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遍历左表和右表，对于左表中的元组leftTuple和右表中的元组rightTuple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方法与步骤：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首先，使用TrajTrans.getTraj()方法将元组中的trajectory转换成坐标格式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其次，调用getCommonSubsequence()方法获取两个trajectory的最长公共子串，衡量两个trajectory之间的相似度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对于最长公共子串长度达到阈值，即轨迹trajectory足够相似的两个元组，将其加入到连接的结果之中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示例SQL语句：将watch_traj表和mobile_traj通过intersect的方式连接成tj表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create tjoindeputy tj as select * from watch_traj intersect select * from mobile_phone_traj;  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L 形 10"/>
          <p:cNvSpPr/>
          <p:nvPr/>
        </p:nvSpPr>
        <p:spPr>
          <a:xfrm rot="2700000" flipH="1">
            <a:off x="11550064" y="6061930"/>
            <a:ext cx="252000" cy="252000"/>
          </a:xfrm>
          <a:prstGeom prst="corne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55040" y="1049655"/>
            <a:ext cx="46577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TJoinSelect类实现与关键代码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 bldLvl="0" animBg="1"/>
      <p:bldP spid="28" grpId="0"/>
      <p:bldP spid="11" grpId="0" bldLvl="0" animBg="1"/>
      <p:bldP spid="33" grpId="0"/>
    </p:bldLst>
  </p:timing>
</p:sld>
</file>

<file path=ppt/tags/tag1.xml><?xml version="1.0" encoding="utf-8"?>
<p:tagLst xmlns:p="http://schemas.openxmlformats.org/presentationml/2006/main">
  <p:tag name="KSO_WPP_MARK_KEY" val="eac6a05f-53ac-4412-a155-b198bb82b75a"/>
  <p:tag name="COMMONDATA" val="eyJoZGlkIjoiN2YzNjBkOTgyNWQ1YTMxYzM3MzMwNWFiODNmOWIzYWMifQ==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C1E1A"/>
      </a:accent1>
      <a:accent2>
        <a:srgbClr val="B20405"/>
      </a:accent2>
      <a:accent3>
        <a:srgbClr val="FFC000"/>
      </a:accent3>
      <a:accent4>
        <a:srgbClr val="87CBAF"/>
      </a:accent4>
      <a:accent5>
        <a:srgbClr val="011B36"/>
      </a:accent5>
      <a:accent6>
        <a:srgbClr val="034691"/>
      </a:accent6>
      <a:hlink>
        <a:srgbClr val="F84D4D"/>
      </a:hlink>
      <a:folHlink>
        <a:srgbClr val="BFBFBF"/>
      </a:folHlink>
    </a:clrScheme>
    <a:fontScheme name="自定义 2">
      <a:majorFont>
        <a:latin typeface="思源黑体 CN Heavy"/>
        <a:ea typeface="思源黑体 CN Heavy"/>
        <a:cs typeface=""/>
      </a:majorFont>
      <a:minorFont>
        <a:latin typeface="思源黑体 CN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2876</Words>
  <Application>WPS 演示</Application>
  <PresentationFormat>宽屏</PresentationFormat>
  <Paragraphs>265</Paragraphs>
  <Slides>18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思源黑体 CN</vt:lpstr>
      <vt:lpstr>黑体</vt:lpstr>
      <vt:lpstr>思源黑体 CN Heavy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云卿</dc:creator>
  <cp:lastModifiedBy>省港澳第一瓜皮</cp:lastModifiedBy>
  <cp:revision>290</cp:revision>
  <dcterms:created xsi:type="dcterms:W3CDTF">2023-05-09T02:07:00Z</dcterms:created>
  <dcterms:modified xsi:type="dcterms:W3CDTF">2023-05-10T00:30:00Z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09526A071106C3E899E6556439A943B8_43</vt:lpwstr>
  </property>
  <property fmtid="{D5CDD505-2E9C-101B-9397-08002B2CF9AE}" pid="3" name="KSOProductBuildVer">
    <vt:lpwstr>2052-11.1.0.14309</vt:lpwstr>
  </property>
</Properties>
</file>